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 id="2147483688" r:id="rId2"/>
    <p:sldMasterId id="2147483732" r:id="rId3"/>
    <p:sldMasterId id="2147483805" r:id="rId4"/>
    <p:sldMasterId id="2147483855" r:id="rId5"/>
  </p:sldMasterIdLst>
  <p:notesMasterIdLst>
    <p:notesMasterId r:id="rId24"/>
  </p:notesMasterIdLst>
  <p:handoutMasterIdLst>
    <p:handoutMasterId r:id="rId25"/>
  </p:handoutMasterIdLst>
  <p:sldIdLst>
    <p:sldId id="431" r:id="rId6"/>
    <p:sldId id="430" r:id="rId7"/>
    <p:sldId id="363" r:id="rId8"/>
    <p:sldId id="258" r:id="rId9"/>
    <p:sldId id="496" r:id="rId10"/>
    <p:sldId id="438" r:id="rId11"/>
    <p:sldId id="497" r:id="rId12"/>
    <p:sldId id="491" r:id="rId13"/>
    <p:sldId id="498" r:id="rId14"/>
    <p:sldId id="494" r:id="rId15"/>
    <p:sldId id="495" r:id="rId16"/>
    <p:sldId id="469" r:id="rId17"/>
    <p:sldId id="359" r:id="rId18"/>
    <p:sldId id="489" r:id="rId19"/>
    <p:sldId id="471" r:id="rId20"/>
    <p:sldId id="480" r:id="rId21"/>
    <p:sldId id="490" r:id="rId22"/>
    <p:sldId id="362" r:id="rId23"/>
  </p:sldIdLst>
  <p:sldSz cx="12192000" cy="6858000"/>
  <p:notesSz cx="6858000" cy="9144000"/>
  <p:defaultTextStyle>
    <a:defPPr>
      <a:defRPr lang="zh-CN"/>
    </a:defPPr>
    <a:lvl1pPr marL="0" lvl="0" indent="0" algn="l" defTabSz="914264" rtl="0" eaLnBrk="1" fontAlgn="base" latinLnBrk="0" hangingPunct="1">
      <a:lnSpc>
        <a:spcPct val="100000"/>
      </a:lnSpc>
      <a:spcBef>
        <a:spcPct val="0"/>
      </a:spcBef>
      <a:spcAft>
        <a:spcPct val="0"/>
      </a:spcAft>
      <a:buFontTx/>
      <a:buNone/>
      <a:defRPr b="0" i="0" u="none" kern="1200" baseline="0">
        <a:solidFill>
          <a:schemeClr val="tx1"/>
        </a:solidFill>
        <a:latin typeface="等线" pitchFamily="2" charset="-122"/>
        <a:ea typeface="等线" pitchFamily="2" charset="-122"/>
        <a:cs typeface="+mn-cs"/>
      </a:defRPr>
    </a:lvl1pPr>
    <a:lvl2pPr marL="457131" lvl="1" indent="0" algn="l" defTabSz="914264" rtl="0" eaLnBrk="1" fontAlgn="base" latinLnBrk="0" hangingPunct="1">
      <a:lnSpc>
        <a:spcPct val="100000"/>
      </a:lnSpc>
      <a:spcBef>
        <a:spcPct val="0"/>
      </a:spcBef>
      <a:spcAft>
        <a:spcPct val="0"/>
      </a:spcAft>
      <a:buFontTx/>
      <a:buNone/>
      <a:defRPr b="0" i="0" u="none" kern="1200" baseline="0">
        <a:solidFill>
          <a:schemeClr val="tx1"/>
        </a:solidFill>
        <a:latin typeface="等线" pitchFamily="2" charset="-122"/>
        <a:ea typeface="等线" pitchFamily="2" charset="-122"/>
        <a:cs typeface="+mn-cs"/>
      </a:defRPr>
    </a:lvl2pPr>
    <a:lvl3pPr marL="914264" lvl="2" indent="0" algn="l" defTabSz="914264" rtl="0" eaLnBrk="1" fontAlgn="base" latinLnBrk="0" hangingPunct="1">
      <a:lnSpc>
        <a:spcPct val="100000"/>
      </a:lnSpc>
      <a:spcBef>
        <a:spcPct val="0"/>
      </a:spcBef>
      <a:spcAft>
        <a:spcPct val="0"/>
      </a:spcAft>
      <a:buFontTx/>
      <a:buNone/>
      <a:defRPr b="0" i="0" u="none" kern="1200" baseline="0">
        <a:solidFill>
          <a:schemeClr val="tx1"/>
        </a:solidFill>
        <a:latin typeface="等线" pitchFamily="2" charset="-122"/>
        <a:ea typeface="等线" pitchFamily="2" charset="-122"/>
        <a:cs typeface="+mn-cs"/>
      </a:defRPr>
    </a:lvl3pPr>
    <a:lvl4pPr marL="1371396" lvl="3" indent="0" algn="l" defTabSz="914264" rtl="0" eaLnBrk="1" fontAlgn="base" latinLnBrk="0" hangingPunct="1">
      <a:lnSpc>
        <a:spcPct val="100000"/>
      </a:lnSpc>
      <a:spcBef>
        <a:spcPct val="0"/>
      </a:spcBef>
      <a:spcAft>
        <a:spcPct val="0"/>
      </a:spcAft>
      <a:buFontTx/>
      <a:buNone/>
      <a:defRPr b="0" i="0" u="none" kern="1200" baseline="0">
        <a:solidFill>
          <a:schemeClr val="tx1"/>
        </a:solidFill>
        <a:latin typeface="等线" pitchFamily="2" charset="-122"/>
        <a:ea typeface="等线" pitchFamily="2" charset="-122"/>
        <a:cs typeface="+mn-cs"/>
      </a:defRPr>
    </a:lvl4pPr>
    <a:lvl5pPr marL="1828528" lvl="4" indent="0" algn="l" defTabSz="914264" rtl="0" eaLnBrk="1" fontAlgn="base" latinLnBrk="0" hangingPunct="1">
      <a:lnSpc>
        <a:spcPct val="100000"/>
      </a:lnSpc>
      <a:spcBef>
        <a:spcPct val="0"/>
      </a:spcBef>
      <a:spcAft>
        <a:spcPct val="0"/>
      </a:spcAft>
      <a:buFontTx/>
      <a:buNone/>
      <a:defRPr b="0" i="0" u="none" kern="1200" baseline="0">
        <a:solidFill>
          <a:schemeClr val="tx1"/>
        </a:solidFill>
        <a:latin typeface="等线" pitchFamily="2" charset="-122"/>
        <a:ea typeface="等线" pitchFamily="2" charset="-122"/>
        <a:cs typeface="+mn-cs"/>
      </a:defRPr>
    </a:lvl5pPr>
    <a:lvl6pPr marL="2285662" lvl="5" indent="0" algn="l" defTabSz="914264" rtl="0" eaLnBrk="1" fontAlgn="base" latinLnBrk="0" hangingPunct="1">
      <a:lnSpc>
        <a:spcPct val="100000"/>
      </a:lnSpc>
      <a:spcBef>
        <a:spcPct val="0"/>
      </a:spcBef>
      <a:spcAft>
        <a:spcPct val="0"/>
      </a:spcAft>
      <a:buFontTx/>
      <a:buNone/>
      <a:defRPr b="0" i="0" u="none" kern="1200" baseline="0">
        <a:solidFill>
          <a:schemeClr val="tx1"/>
        </a:solidFill>
        <a:latin typeface="等线" pitchFamily="2" charset="-122"/>
        <a:ea typeface="等线" pitchFamily="2" charset="-122"/>
        <a:cs typeface="+mn-cs"/>
      </a:defRPr>
    </a:lvl6pPr>
    <a:lvl7pPr marL="2742790" lvl="6" indent="0" algn="l" defTabSz="914264" rtl="0" eaLnBrk="1" fontAlgn="base" latinLnBrk="0" hangingPunct="1">
      <a:lnSpc>
        <a:spcPct val="100000"/>
      </a:lnSpc>
      <a:spcBef>
        <a:spcPct val="0"/>
      </a:spcBef>
      <a:spcAft>
        <a:spcPct val="0"/>
      </a:spcAft>
      <a:buFontTx/>
      <a:buNone/>
      <a:defRPr b="0" i="0" u="none" kern="1200" baseline="0">
        <a:solidFill>
          <a:schemeClr val="tx1"/>
        </a:solidFill>
        <a:latin typeface="等线" pitchFamily="2" charset="-122"/>
        <a:ea typeface="等线" pitchFamily="2" charset="-122"/>
        <a:cs typeface="+mn-cs"/>
      </a:defRPr>
    </a:lvl7pPr>
    <a:lvl8pPr marL="3199920" lvl="7" indent="0" algn="l" defTabSz="914264" rtl="0" eaLnBrk="1" fontAlgn="base" latinLnBrk="0" hangingPunct="1">
      <a:lnSpc>
        <a:spcPct val="100000"/>
      </a:lnSpc>
      <a:spcBef>
        <a:spcPct val="0"/>
      </a:spcBef>
      <a:spcAft>
        <a:spcPct val="0"/>
      </a:spcAft>
      <a:buFontTx/>
      <a:buNone/>
      <a:defRPr b="0" i="0" u="none" kern="1200" baseline="0">
        <a:solidFill>
          <a:schemeClr val="tx1"/>
        </a:solidFill>
        <a:latin typeface="等线" pitchFamily="2" charset="-122"/>
        <a:ea typeface="等线" pitchFamily="2" charset="-122"/>
        <a:cs typeface="+mn-cs"/>
      </a:defRPr>
    </a:lvl8pPr>
    <a:lvl9pPr marL="3657051" lvl="8" indent="0" algn="l" defTabSz="914264" rtl="0" eaLnBrk="1" fontAlgn="base" latinLnBrk="0" hangingPunct="1">
      <a:lnSpc>
        <a:spcPct val="100000"/>
      </a:lnSpc>
      <a:spcBef>
        <a:spcPct val="0"/>
      </a:spcBef>
      <a:spcAft>
        <a:spcPct val="0"/>
      </a:spcAft>
      <a:buFontTx/>
      <a:buNone/>
      <a:defRPr b="0" i="0" u="none" kern="1200" baseline="0">
        <a:solidFill>
          <a:schemeClr val="tx1"/>
        </a:solidFill>
        <a:latin typeface="等线" pitchFamily="2" charset="-122"/>
        <a:ea typeface="等线"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66"/>
    <a:srgbClr val="FFDF57"/>
    <a:srgbClr val="0099FF"/>
    <a:srgbClr val="C8460A"/>
    <a:srgbClr val="FF9900"/>
    <a:srgbClr val="6F2605"/>
    <a:srgbClr val="8F3107"/>
    <a:srgbClr val="FFFF99"/>
    <a:srgbClr val="E96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24" autoAdjust="0"/>
  </p:normalViewPr>
  <p:slideViewPr>
    <p:cSldViewPr snapToGrid="0" showGuides="1">
      <p:cViewPr>
        <p:scale>
          <a:sx n="110" d="100"/>
          <a:sy n="110" d="100"/>
        </p:scale>
        <p:origin x="-58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等线" pitchFamily="2" charset="-122"/>
                <a:ea typeface="等线" pitchFamily="2" charset="-122"/>
                <a:cs typeface="+mn-cs"/>
              </a:rPr>
              <a:t>2021/9/3</a:t>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等线" pitchFamily="2" charset="-122"/>
                <a:ea typeface="等线" pitchFamily="2" charset="-122"/>
                <a:cs typeface="+mn-cs"/>
              </a:rPr>
              <a:t>‹#›</a:t>
            </a:fld>
            <a:endParaRPr lang="zh-CN" altLang="en-US" strike="noStrike" noProof="1"/>
          </a:p>
        </p:txBody>
      </p:sp>
    </p:spTree>
    <p:extLst>
      <p:ext uri="{BB962C8B-B14F-4D97-AF65-F5344CB8AC3E}">
        <p14:creationId xmlns:p14="http://schemas.microsoft.com/office/powerpoint/2010/main" val="177970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strike="noStrike" noProof="0" smtClean="0">
                <a:ln>
                  <a:noFill/>
                </a:ln>
                <a:effectLst/>
                <a:uLnTx/>
                <a:uFillTx/>
                <a:sym typeface="+mn-ea"/>
              </a:rPr>
              <a:t>Click to edit Master text style</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lang="zh-CN" altLang="en-US" sz="1200" strike="noStrike" noProof="0" smtClean="0">
                <a:ln>
                  <a:noFill/>
                </a:ln>
                <a:effectLst/>
                <a:uLnTx/>
                <a:uFillTx/>
                <a:sym typeface="+mn-ea"/>
              </a:rPr>
              <a:t>Second level</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lang="zh-CN" altLang="en-US" sz="1200" strike="noStrike" noProof="0" smtClean="0">
                <a:ln>
                  <a:noFill/>
                </a:ln>
                <a:effectLst/>
                <a:uLnTx/>
                <a:uFillTx/>
                <a:sym typeface="+mn-ea"/>
              </a:rPr>
              <a:t>Third level</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lang="zh-CN" altLang="en-US" sz="1200" strike="noStrike" noProof="0" smtClean="0">
                <a:ln>
                  <a:noFill/>
                </a:ln>
                <a:effectLst/>
                <a:uLnTx/>
                <a:uFillTx/>
                <a:sym typeface="+mn-ea"/>
              </a:rPr>
              <a:t>Fourth level</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lang="zh-CN" altLang="en-US" sz="1200" strike="noStrike" noProof="0" smtClean="0">
                <a:ln>
                  <a:noFill/>
                </a:ln>
                <a:effectLst/>
                <a:uLnTx/>
                <a:uFillTx/>
                <a:sym typeface="+mn-ea"/>
              </a:rPr>
              <a:t>Fifth level</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A74B9167-5240-4A55-9D47-4A9B3289C404}"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97815714"/>
      </p:ext>
    </p:extLst>
  </p:cSld>
  <p:clrMap bg1="lt1" tx1="dk1" bg2="lt2" tx2="dk2" accent1="accent1" accent2="accent2" accent3="accent3" accent4="accent4" accent5="accent5" accent6="accent6" hlink="hlink" folHlink="folHlink"/>
  <p:hf sldNum="0" hdr="0" ftr="0" dt="0"/>
  <p:notesStyle>
    <a:lvl1pPr marL="0" algn="l" defTabSz="914264" rtl="0" eaLnBrk="1" latinLnBrk="0" hangingPunct="1">
      <a:defRPr sz="1200" kern="1200">
        <a:solidFill>
          <a:schemeClr val="tx1"/>
        </a:solidFill>
        <a:latin typeface="+mn-lt"/>
        <a:ea typeface="+mn-ea"/>
        <a:cs typeface="+mn-cs"/>
      </a:defRPr>
    </a:lvl1pPr>
    <a:lvl2pPr marL="457131" algn="l" defTabSz="914264" rtl="0" eaLnBrk="1" latinLnBrk="0" hangingPunct="1">
      <a:defRPr sz="1200" kern="1200">
        <a:solidFill>
          <a:schemeClr val="tx1"/>
        </a:solidFill>
        <a:latin typeface="+mn-lt"/>
        <a:ea typeface="+mn-ea"/>
        <a:cs typeface="+mn-cs"/>
      </a:defRPr>
    </a:lvl2pPr>
    <a:lvl3pPr marL="914264" algn="l" defTabSz="914264" rtl="0" eaLnBrk="1" latinLnBrk="0" hangingPunct="1">
      <a:defRPr sz="1200" kern="1200">
        <a:solidFill>
          <a:schemeClr val="tx1"/>
        </a:solidFill>
        <a:latin typeface="+mn-lt"/>
        <a:ea typeface="+mn-ea"/>
        <a:cs typeface="+mn-cs"/>
      </a:defRPr>
    </a:lvl3pPr>
    <a:lvl4pPr marL="1371396" algn="l" defTabSz="914264" rtl="0" eaLnBrk="1" latinLnBrk="0" hangingPunct="1">
      <a:defRPr sz="1200" kern="1200">
        <a:solidFill>
          <a:schemeClr val="tx1"/>
        </a:solidFill>
        <a:latin typeface="+mn-lt"/>
        <a:ea typeface="+mn-ea"/>
        <a:cs typeface="+mn-cs"/>
      </a:defRPr>
    </a:lvl4pPr>
    <a:lvl5pPr marL="1828528" algn="l" defTabSz="914264" rtl="0" eaLnBrk="1" latinLnBrk="0" hangingPunct="1">
      <a:defRPr sz="1200" kern="1200">
        <a:solidFill>
          <a:schemeClr val="tx1"/>
        </a:solidFill>
        <a:latin typeface="+mn-lt"/>
        <a:ea typeface="+mn-ea"/>
        <a:cs typeface="+mn-cs"/>
      </a:defRPr>
    </a:lvl5pPr>
    <a:lvl6pPr marL="2285662" algn="l" defTabSz="914264" rtl="0" eaLnBrk="1" latinLnBrk="0" hangingPunct="1">
      <a:defRPr sz="1200" kern="1200">
        <a:solidFill>
          <a:schemeClr val="tx1"/>
        </a:solidFill>
        <a:latin typeface="+mn-lt"/>
        <a:ea typeface="+mn-ea"/>
        <a:cs typeface="+mn-cs"/>
      </a:defRPr>
    </a:lvl6pPr>
    <a:lvl7pPr marL="2742790" algn="l" defTabSz="914264" rtl="0" eaLnBrk="1" latinLnBrk="0" hangingPunct="1">
      <a:defRPr sz="1200" kern="1200">
        <a:solidFill>
          <a:schemeClr val="tx1"/>
        </a:solidFill>
        <a:latin typeface="+mn-lt"/>
        <a:ea typeface="+mn-ea"/>
        <a:cs typeface="+mn-cs"/>
      </a:defRPr>
    </a:lvl7pPr>
    <a:lvl8pPr marL="3199920" algn="l" defTabSz="914264" rtl="0" eaLnBrk="1" latinLnBrk="0" hangingPunct="1">
      <a:defRPr sz="1200" kern="1200">
        <a:solidFill>
          <a:schemeClr val="tx1"/>
        </a:solidFill>
        <a:latin typeface="+mn-lt"/>
        <a:ea typeface="+mn-ea"/>
        <a:cs typeface="+mn-cs"/>
      </a:defRPr>
    </a:lvl8pPr>
    <a:lvl9pPr marL="3657051" algn="l" defTabSz="9142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solidFill>
                  <a:prstClr val="black"/>
                </a:solidFill>
                <a:latin typeface="Calibri"/>
                <a:ea typeface="宋体"/>
              </a:rPr>
              <a:pPr/>
              <a:t>13</a:t>
            </a:fld>
            <a:endParaRPr lang="zh-CN" altLang="en-US">
              <a:solidFill>
                <a:prstClr val="black"/>
              </a:solidFill>
              <a:latin typeface="Calibri"/>
              <a:ea typeface="宋体"/>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tags" Target="../tags/tag24.xml"/><Relationship Id="rId26" Type="http://schemas.microsoft.com/office/2007/relationships/hdphoto" Target="../media/hdphoto1.wdp"/><Relationship Id="rId3" Type="http://schemas.openxmlformats.org/officeDocument/2006/relationships/tags" Target="../tags/tag9.xml"/><Relationship Id="rId21" Type="http://schemas.openxmlformats.org/officeDocument/2006/relationships/tags" Target="../tags/tag27.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image" Target="../media/image2.png"/><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29" Type="http://schemas.openxmlformats.org/officeDocument/2006/relationships/image" Target="../media/image1.sv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image" Target="../media/image1.png"/><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slideMaster" Target="../slideMasters/slideMaster2.xml"/><Relationship Id="rId28" Type="http://schemas.openxmlformats.org/officeDocument/2006/relationships/image" Target="../media/image4.png"/><Relationship Id="rId10" Type="http://schemas.openxmlformats.org/officeDocument/2006/relationships/tags" Target="../tags/tag16.xml"/><Relationship Id="rId19" Type="http://schemas.openxmlformats.org/officeDocument/2006/relationships/tags" Target="../tags/tag25.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2.xml"/><Relationship Id="rId5" Type="http://schemas.openxmlformats.org/officeDocument/2006/relationships/tags" Target="../tags/tag33.xml"/><Relationship Id="rId4" Type="http://schemas.openxmlformats.org/officeDocument/2006/relationships/tags" Target="../tags/tag3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slideMaster" Target="../slideMasters/slideMaster2.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slideMaster" Target="../slideMasters/slideMaster2.xml"/><Relationship Id="rId4" Type="http://schemas.openxmlformats.org/officeDocument/2006/relationships/tags" Target="../tags/tag49.xml"/><Relationship Id="rId9" Type="http://schemas.openxmlformats.org/officeDocument/2006/relationships/tags" Target="../tags/tag54.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2.xml"/><Relationship Id="rId5" Type="http://schemas.openxmlformats.org/officeDocument/2006/relationships/tags" Target="../tags/tag67.xml"/><Relationship Id="rId4" Type="http://schemas.openxmlformats.org/officeDocument/2006/relationships/tags" Target="../tags/tag6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2.xml"/><Relationship Id="rId5" Type="http://schemas.openxmlformats.org/officeDocument/2006/relationships/tags" Target="../tags/tag81.xml"/><Relationship Id="rId4"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slideMaster" Target="../slideMasters/slideMaster2.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10.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slideMaster" Target="../slideMasters/slideMaster2.xml"/><Relationship Id="rId5" Type="http://schemas.openxmlformats.org/officeDocument/2006/relationships/tags" Target="../tags/tag107.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slideMaster" Target="../slideMasters/slideMaster2.xml"/><Relationship Id="rId5" Type="http://schemas.openxmlformats.org/officeDocument/2006/relationships/tags" Target="../tags/tag11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slideMaster" Target="../slideMasters/slideMaster2.xml"/><Relationship Id="rId5" Type="http://schemas.openxmlformats.org/officeDocument/2006/relationships/tags" Target="../tags/tag127.xml"/><Relationship Id="rId10" Type="http://schemas.openxmlformats.org/officeDocument/2006/relationships/tags" Target="../tags/tag132.xml"/><Relationship Id="rId4" Type="http://schemas.openxmlformats.org/officeDocument/2006/relationships/tags" Target="../tags/tag126.xml"/><Relationship Id="rId9" Type="http://schemas.openxmlformats.org/officeDocument/2006/relationships/tags" Target="../tags/tag131.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40.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slideMaster" Target="../slideMasters/slideMaster2.xml"/><Relationship Id="rId5" Type="http://schemas.openxmlformats.org/officeDocument/2006/relationships/tags" Target="../tags/tag137.xml"/><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slideMaster" Target="../slideMasters/slideMaster2.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tags" Target="../tags/tag154.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5" Type="http://schemas.openxmlformats.org/officeDocument/2006/relationships/tags" Target="../tags/tag147.xml"/><Relationship Id="rId10" Type="http://schemas.openxmlformats.org/officeDocument/2006/relationships/tags" Target="../tags/tag152.xml"/><Relationship Id="rId4" Type="http://schemas.openxmlformats.org/officeDocument/2006/relationships/tags" Target="../tags/tag146.xml"/><Relationship Id="rId9" Type="http://schemas.openxmlformats.org/officeDocument/2006/relationships/tags" Target="../tags/tag15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tags" Target="../tags/tag191.xml"/><Relationship Id="rId26" Type="http://schemas.microsoft.com/office/2007/relationships/hdphoto" Target="../media/hdphoto1.wdp"/><Relationship Id="rId3" Type="http://schemas.openxmlformats.org/officeDocument/2006/relationships/tags" Target="../tags/tag176.xml"/><Relationship Id="rId21" Type="http://schemas.openxmlformats.org/officeDocument/2006/relationships/tags" Target="../tags/tag194.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image" Target="../media/image2.png"/><Relationship Id="rId2" Type="http://schemas.openxmlformats.org/officeDocument/2006/relationships/tags" Target="../tags/tag175.xml"/><Relationship Id="rId16" Type="http://schemas.openxmlformats.org/officeDocument/2006/relationships/tags" Target="../tags/tag189.xml"/><Relationship Id="rId20" Type="http://schemas.openxmlformats.org/officeDocument/2006/relationships/tags" Target="../tags/tag193.xml"/><Relationship Id="rId29" Type="http://schemas.openxmlformats.org/officeDocument/2006/relationships/image" Target="../media/image1.sv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image" Target="../media/image1.png"/><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slideMaster" Target="../slideMasters/slideMaster3.xml"/><Relationship Id="rId28" Type="http://schemas.openxmlformats.org/officeDocument/2006/relationships/image" Target="../media/image4.png"/><Relationship Id="rId10" Type="http://schemas.openxmlformats.org/officeDocument/2006/relationships/tags" Target="../tags/tag183.xml"/><Relationship Id="rId19" Type="http://schemas.openxmlformats.org/officeDocument/2006/relationships/tags" Target="../tags/tag192.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slideMaster" Target="../slideMasters/slideMaster3.xml"/><Relationship Id="rId5" Type="http://schemas.openxmlformats.org/officeDocument/2006/relationships/tags" Target="../tags/tag200.xml"/><Relationship Id="rId4" Type="http://schemas.openxmlformats.org/officeDocument/2006/relationships/tags" Target="../tags/tag199.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slideMaster" Target="../slideMasters/slideMaster3.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tags" Target="../tags/tag212.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10" Type="http://schemas.openxmlformats.org/officeDocument/2006/relationships/slideMaster" Target="../slideMasters/slideMaster3.xml"/><Relationship Id="rId4" Type="http://schemas.openxmlformats.org/officeDocument/2006/relationships/tags" Target="../tags/tag216.xml"/><Relationship Id="rId9" Type="http://schemas.openxmlformats.org/officeDocument/2006/relationships/tags" Target="../tags/tag221.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29.xml"/><Relationship Id="rId3" Type="http://schemas.openxmlformats.org/officeDocument/2006/relationships/tags" Target="../tags/tag224.xml"/><Relationship Id="rId7" Type="http://schemas.openxmlformats.org/officeDocument/2006/relationships/tags" Target="../tags/tag228.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9"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slideMaster" Target="../slideMasters/slideMaster3.xml"/><Relationship Id="rId5" Type="http://schemas.openxmlformats.org/officeDocument/2006/relationships/tags" Target="../tags/tag234.xml"/><Relationship Id="rId4" Type="http://schemas.openxmlformats.org/officeDocument/2006/relationships/tags" Target="../tags/tag23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40.xml"/><Relationship Id="rId7" Type="http://schemas.openxmlformats.org/officeDocument/2006/relationships/slideMaster" Target="../slideMasters/slideMaster3.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slideMaster" Target="../slideMasters/slideMaster3.xml"/><Relationship Id="rId5" Type="http://schemas.openxmlformats.org/officeDocument/2006/relationships/tags" Target="../tags/tag248.xml"/><Relationship Id="rId4" Type="http://schemas.openxmlformats.org/officeDocument/2006/relationships/tags" Target="../tags/tag247.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5" Type="http://schemas.openxmlformats.org/officeDocument/2006/relationships/slideMaster" Target="../slideMasters/slideMaster3.xml"/><Relationship Id="rId4" Type="http://schemas.openxmlformats.org/officeDocument/2006/relationships/tags" Target="../tags/tag252.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slideMaster" Target="../slideMasters/slideMaster3.xml"/><Relationship Id="rId5" Type="http://schemas.openxmlformats.org/officeDocument/2006/relationships/tags" Target="../tags/tag257.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65.xml"/><Relationship Id="rId7" Type="http://schemas.openxmlformats.org/officeDocument/2006/relationships/tags" Target="../tags/tag269.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277.xml"/><Relationship Id="rId3" Type="http://schemas.openxmlformats.org/officeDocument/2006/relationships/tags" Target="../tags/tag272.xml"/><Relationship Id="rId7" Type="http://schemas.openxmlformats.org/officeDocument/2006/relationships/tags" Target="../tags/tag276.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slideMaster" Target="../slideMasters/slideMaster3.xml"/><Relationship Id="rId5" Type="http://schemas.openxmlformats.org/officeDocument/2006/relationships/tags" Target="../tags/tag274.xml"/><Relationship Id="rId10" Type="http://schemas.openxmlformats.org/officeDocument/2006/relationships/tags" Target="../tags/tag279.xml"/><Relationship Id="rId4" Type="http://schemas.openxmlformats.org/officeDocument/2006/relationships/tags" Target="../tags/tag273.xml"/><Relationship Id="rId9" Type="http://schemas.openxmlformats.org/officeDocument/2006/relationships/tags" Target="../tags/tag278.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287.xml"/><Relationship Id="rId3" Type="http://schemas.openxmlformats.org/officeDocument/2006/relationships/tags" Target="../tags/tag282.xml"/><Relationship Id="rId7" Type="http://schemas.openxmlformats.org/officeDocument/2006/relationships/tags" Target="../tags/tag286.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slideMaster" Target="../slideMasters/slideMaster3.xml"/><Relationship Id="rId5" Type="http://schemas.openxmlformats.org/officeDocument/2006/relationships/tags" Target="../tags/tag284.xml"/><Relationship Id="rId10" Type="http://schemas.openxmlformats.org/officeDocument/2006/relationships/tags" Target="../tags/tag289.xml"/><Relationship Id="rId4" Type="http://schemas.openxmlformats.org/officeDocument/2006/relationships/tags" Target="../tags/tag283.xml"/><Relationship Id="rId9" Type="http://schemas.openxmlformats.org/officeDocument/2006/relationships/tags" Target="../tags/tag288.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297.xml"/><Relationship Id="rId3" Type="http://schemas.openxmlformats.org/officeDocument/2006/relationships/tags" Target="../tags/tag292.xml"/><Relationship Id="rId7" Type="http://schemas.openxmlformats.org/officeDocument/2006/relationships/tags" Target="../tags/tag296.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slideMaster" Target="../slideMasters/slideMaster3.xml"/><Relationship Id="rId5" Type="http://schemas.openxmlformats.org/officeDocument/2006/relationships/tags" Target="../tags/tag29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07.xml"/><Relationship Id="rId3" Type="http://schemas.openxmlformats.org/officeDocument/2006/relationships/tags" Target="../tags/tag302.xml"/><Relationship Id="rId7" Type="http://schemas.openxmlformats.org/officeDocument/2006/relationships/tags" Target="../tags/tag306.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slideMaster" Target="../slideMasters/slideMaster3.xml"/><Relationship Id="rId5" Type="http://schemas.openxmlformats.org/officeDocument/2006/relationships/tags" Target="../tags/tag304.xml"/><Relationship Id="rId10" Type="http://schemas.openxmlformats.org/officeDocument/2006/relationships/tags" Target="../tags/tag309.xml"/><Relationship Id="rId4" Type="http://schemas.openxmlformats.org/officeDocument/2006/relationships/tags" Target="../tags/tag303.xml"/><Relationship Id="rId9" Type="http://schemas.openxmlformats.org/officeDocument/2006/relationships/tags" Target="../tags/tag308.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317.xml"/><Relationship Id="rId13" Type="http://schemas.openxmlformats.org/officeDocument/2006/relationships/slideMaster" Target="../slideMasters/slideMaster3.xml"/><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tags" Target="../tags/tag321.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tags" Target="../tags/tag320.xml"/><Relationship Id="rId5" Type="http://schemas.openxmlformats.org/officeDocument/2006/relationships/tags" Target="../tags/tag314.xml"/><Relationship Id="rId10" Type="http://schemas.openxmlformats.org/officeDocument/2006/relationships/tags" Target="../tags/tag319.xml"/><Relationship Id="rId4" Type="http://schemas.openxmlformats.org/officeDocument/2006/relationships/tags" Target="../tags/tag313.xml"/><Relationship Id="rId9" Type="http://schemas.openxmlformats.org/officeDocument/2006/relationships/tags" Target="../tags/tag3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329.xml"/><Relationship Id="rId13" Type="http://schemas.openxmlformats.org/officeDocument/2006/relationships/tags" Target="../tags/tag334.xml"/><Relationship Id="rId3" Type="http://schemas.openxmlformats.org/officeDocument/2006/relationships/tags" Target="../tags/tag324.xml"/><Relationship Id="rId7" Type="http://schemas.openxmlformats.org/officeDocument/2006/relationships/tags" Target="../tags/tag328.xml"/><Relationship Id="rId12" Type="http://schemas.openxmlformats.org/officeDocument/2006/relationships/tags" Target="../tags/tag333.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5" Type="http://schemas.openxmlformats.org/officeDocument/2006/relationships/tags" Target="../tags/tag326.xml"/><Relationship Id="rId10" Type="http://schemas.openxmlformats.org/officeDocument/2006/relationships/tags" Target="../tags/tag331.xml"/><Relationship Id="rId4" Type="http://schemas.openxmlformats.org/officeDocument/2006/relationships/tags" Target="../tags/tag325.xml"/><Relationship Id="rId9" Type="http://schemas.openxmlformats.org/officeDocument/2006/relationships/tags" Target="../tags/tag330.xml"/><Relationship Id="rId14"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348.xml"/><Relationship Id="rId13" Type="http://schemas.openxmlformats.org/officeDocument/2006/relationships/tags" Target="../tags/tag353.xml"/><Relationship Id="rId18" Type="http://schemas.openxmlformats.org/officeDocument/2006/relationships/tags" Target="../tags/tag358.xml"/><Relationship Id="rId26" Type="http://schemas.microsoft.com/office/2007/relationships/hdphoto" Target="../media/hdphoto1.wdp"/><Relationship Id="rId3" Type="http://schemas.openxmlformats.org/officeDocument/2006/relationships/tags" Target="../tags/tag343.xml"/><Relationship Id="rId21" Type="http://schemas.openxmlformats.org/officeDocument/2006/relationships/tags" Target="../tags/tag361.xml"/><Relationship Id="rId7" Type="http://schemas.openxmlformats.org/officeDocument/2006/relationships/tags" Target="../tags/tag347.xml"/><Relationship Id="rId12" Type="http://schemas.openxmlformats.org/officeDocument/2006/relationships/tags" Target="../tags/tag352.xml"/><Relationship Id="rId17" Type="http://schemas.openxmlformats.org/officeDocument/2006/relationships/tags" Target="../tags/tag357.xml"/><Relationship Id="rId25" Type="http://schemas.openxmlformats.org/officeDocument/2006/relationships/image" Target="../media/image2.png"/><Relationship Id="rId2" Type="http://schemas.openxmlformats.org/officeDocument/2006/relationships/tags" Target="../tags/tag342.xml"/><Relationship Id="rId16" Type="http://schemas.openxmlformats.org/officeDocument/2006/relationships/tags" Target="../tags/tag356.xml"/><Relationship Id="rId20" Type="http://schemas.openxmlformats.org/officeDocument/2006/relationships/tags" Target="../tags/tag360.xml"/><Relationship Id="rId29" Type="http://schemas.openxmlformats.org/officeDocument/2006/relationships/image" Target="../media/image1.svg"/><Relationship Id="rId1" Type="http://schemas.openxmlformats.org/officeDocument/2006/relationships/tags" Target="../tags/tag341.xml"/><Relationship Id="rId6" Type="http://schemas.openxmlformats.org/officeDocument/2006/relationships/tags" Target="../tags/tag346.xml"/><Relationship Id="rId11" Type="http://schemas.openxmlformats.org/officeDocument/2006/relationships/tags" Target="../tags/tag351.xml"/><Relationship Id="rId24" Type="http://schemas.openxmlformats.org/officeDocument/2006/relationships/image" Target="../media/image1.png"/><Relationship Id="rId5" Type="http://schemas.openxmlformats.org/officeDocument/2006/relationships/tags" Target="../tags/tag345.xml"/><Relationship Id="rId15" Type="http://schemas.openxmlformats.org/officeDocument/2006/relationships/tags" Target="../tags/tag355.xml"/><Relationship Id="rId23" Type="http://schemas.openxmlformats.org/officeDocument/2006/relationships/slideMaster" Target="../slideMasters/slideMaster4.xml"/><Relationship Id="rId28" Type="http://schemas.openxmlformats.org/officeDocument/2006/relationships/image" Target="../media/image4.png"/><Relationship Id="rId10" Type="http://schemas.openxmlformats.org/officeDocument/2006/relationships/tags" Target="../tags/tag350.xml"/><Relationship Id="rId19" Type="http://schemas.openxmlformats.org/officeDocument/2006/relationships/tags" Target="../tags/tag359.xml"/><Relationship Id="rId4" Type="http://schemas.openxmlformats.org/officeDocument/2006/relationships/tags" Target="../tags/tag344.xml"/><Relationship Id="rId9" Type="http://schemas.openxmlformats.org/officeDocument/2006/relationships/tags" Target="../tags/tag349.xml"/><Relationship Id="rId14" Type="http://schemas.openxmlformats.org/officeDocument/2006/relationships/tags" Target="../tags/tag354.xml"/><Relationship Id="rId22" Type="http://schemas.openxmlformats.org/officeDocument/2006/relationships/tags" Target="../tags/tag362.xml"/><Relationship Id="rId27"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slideMaster" Target="../slideMasters/slideMaster4.xml"/><Relationship Id="rId5" Type="http://schemas.openxmlformats.org/officeDocument/2006/relationships/tags" Target="../tags/tag367.xml"/><Relationship Id="rId4" Type="http://schemas.openxmlformats.org/officeDocument/2006/relationships/tags" Target="../tags/tag366.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slideMaster" Target="../slideMasters/slideMaster4.xml"/><Relationship Id="rId3" Type="http://schemas.openxmlformats.org/officeDocument/2006/relationships/tags" Target="../tags/tag370.xml"/><Relationship Id="rId7" Type="http://schemas.openxmlformats.org/officeDocument/2006/relationships/tags" Target="../tags/tag374.xml"/><Relationship Id="rId12" Type="http://schemas.openxmlformats.org/officeDocument/2006/relationships/tags" Target="../tags/tag379.xml"/><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tags" Target="../tags/tag378.xml"/><Relationship Id="rId5" Type="http://schemas.openxmlformats.org/officeDocument/2006/relationships/tags" Target="../tags/tag372.xml"/><Relationship Id="rId10" Type="http://schemas.openxmlformats.org/officeDocument/2006/relationships/tags" Target="../tags/tag377.xml"/><Relationship Id="rId4" Type="http://schemas.openxmlformats.org/officeDocument/2006/relationships/tags" Target="../tags/tag371.xml"/><Relationship Id="rId9" Type="http://schemas.openxmlformats.org/officeDocument/2006/relationships/tags" Target="../tags/tag376.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387.xml"/><Relationship Id="rId3" Type="http://schemas.openxmlformats.org/officeDocument/2006/relationships/tags" Target="../tags/tag382.xml"/><Relationship Id="rId7" Type="http://schemas.openxmlformats.org/officeDocument/2006/relationships/tags" Target="../tags/tag386.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tags" Target="../tags/tag385.xml"/><Relationship Id="rId5" Type="http://schemas.openxmlformats.org/officeDocument/2006/relationships/tags" Target="../tags/tag384.xml"/><Relationship Id="rId10" Type="http://schemas.openxmlformats.org/officeDocument/2006/relationships/slideMaster" Target="../slideMasters/slideMaster4.xml"/><Relationship Id="rId4" Type="http://schemas.openxmlformats.org/officeDocument/2006/relationships/tags" Target="../tags/tag383.xml"/><Relationship Id="rId9" Type="http://schemas.openxmlformats.org/officeDocument/2006/relationships/tags" Target="../tags/tag388.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396.xml"/><Relationship Id="rId3" Type="http://schemas.openxmlformats.org/officeDocument/2006/relationships/tags" Target="../tags/tag391.xml"/><Relationship Id="rId7" Type="http://schemas.openxmlformats.org/officeDocument/2006/relationships/tags" Target="../tags/tag395.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9"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slideMaster" Target="../slideMasters/slideMaster4.xml"/><Relationship Id="rId5" Type="http://schemas.openxmlformats.org/officeDocument/2006/relationships/tags" Target="../tags/tag401.xml"/><Relationship Id="rId4" Type="http://schemas.openxmlformats.org/officeDocument/2006/relationships/tags" Target="../tags/tag40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tags" Target="../tags/tag402.xml"/><Relationship Id="rId4"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407.xml"/><Relationship Id="rId7" Type="http://schemas.openxmlformats.org/officeDocument/2006/relationships/slideMaster" Target="../slideMasters/slideMaster4.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5" Type="http://schemas.openxmlformats.org/officeDocument/2006/relationships/tags" Target="../tags/tag409.xml"/><Relationship Id="rId4" Type="http://schemas.openxmlformats.org/officeDocument/2006/relationships/tags" Target="../tags/tag408.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 Id="rId6" Type="http://schemas.openxmlformats.org/officeDocument/2006/relationships/slideMaster" Target="../slideMasters/slideMaster4.xml"/><Relationship Id="rId5" Type="http://schemas.openxmlformats.org/officeDocument/2006/relationships/tags" Target="../tags/tag415.xml"/><Relationship Id="rId4" Type="http://schemas.openxmlformats.org/officeDocument/2006/relationships/tags" Target="../tags/tag414.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5" Type="http://schemas.openxmlformats.org/officeDocument/2006/relationships/slideMaster" Target="../slideMasters/slideMaster4.xml"/><Relationship Id="rId4" Type="http://schemas.openxmlformats.org/officeDocument/2006/relationships/tags" Target="../tags/tag419.xml"/></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427.xml"/><Relationship Id="rId3" Type="http://schemas.openxmlformats.org/officeDocument/2006/relationships/tags" Target="../tags/tag422.xml"/><Relationship Id="rId7" Type="http://schemas.openxmlformats.org/officeDocument/2006/relationships/tags" Target="../tags/tag426.xml"/><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tags" Target="../tags/tag425.xml"/><Relationship Id="rId11" Type="http://schemas.openxmlformats.org/officeDocument/2006/relationships/slideMaster" Target="../slideMasters/slideMaster4.xml"/><Relationship Id="rId5" Type="http://schemas.openxmlformats.org/officeDocument/2006/relationships/tags" Target="../tags/tag424.xml"/><Relationship Id="rId10" Type="http://schemas.openxmlformats.org/officeDocument/2006/relationships/tags" Target="../tags/tag429.xml"/><Relationship Id="rId4" Type="http://schemas.openxmlformats.org/officeDocument/2006/relationships/tags" Target="../tags/tag423.xml"/><Relationship Id="rId9" Type="http://schemas.openxmlformats.org/officeDocument/2006/relationships/tags" Target="../tags/tag428.xml"/></Relationships>
</file>

<file path=ppt/slideLayouts/_rels/slideLayout65.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32.xml"/><Relationship Id="rId7" Type="http://schemas.openxmlformats.org/officeDocument/2006/relationships/tags" Target="../tags/tag436.xml"/><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444.xml"/><Relationship Id="rId3" Type="http://schemas.openxmlformats.org/officeDocument/2006/relationships/tags" Target="../tags/tag439.xml"/><Relationship Id="rId7" Type="http://schemas.openxmlformats.org/officeDocument/2006/relationships/tags" Target="../tags/tag443.xml"/><Relationship Id="rId2" Type="http://schemas.openxmlformats.org/officeDocument/2006/relationships/tags" Target="../tags/tag438.xml"/><Relationship Id="rId1" Type="http://schemas.openxmlformats.org/officeDocument/2006/relationships/tags" Target="../tags/tag437.xml"/><Relationship Id="rId6" Type="http://schemas.openxmlformats.org/officeDocument/2006/relationships/tags" Target="../tags/tag442.xml"/><Relationship Id="rId11" Type="http://schemas.openxmlformats.org/officeDocument/2006/relationships/slideMaster" Target="../slideMasters/slideMaster4.xml"/><Relationship Id="rId5" Type="http://schemas.openxmlformats.org/officeDocument/2006/relationships/tags" Target="../tags/tag441.xml"/><Relationship Id="rId10" Type="http://schemas.openxmlformats.org/officeDocument/2006/relationships/tags" Target="../tags/tag446.xml"/><Relationship Id="rId4" Type="http://schemas.openxmlformats.org/officeDocument/2006/relationships/tags" Target="../tags/tag440.xml"/><Relationship Id="rId9" Type="http://schemas.openxmlformats.org/officeDocument/2006/relationships/tags" Target="../tags/tag445.xml"/></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454.xml"/><Relationship Id="rId3" Type="http://schemas.openxmlformats.org/officeDocument/2006/relationships/tags" Target="../tags/tag449.xml"/><Relationship Id="rId7" Type="http://schemas.openxmlformats.org/officeDocument/2006/relationships/tags" Target="../tags/tag453.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tags" Target="../tags/tag452.xml"/><Relationship Id="rId11" Type="http://schemas.openxmlformats.org/officeDocument/2006/relationships/slideMaster" Target="../slideMasters/slideMaster4.xml"/><Relationship Id="rId5" Type="http://schemas.openxmlformats.org/officeDocument/2006/relationships/tags" Target="../tags/tag451.xml"/><Relationship Id="rId10" Type="http://schemas.openxmlformats.org/officeDocument/2006/relationships/tags" Target="../tags/tag456.xml"/><Relationship Id="rId4" Type="http://schemas.openxmlformats.org/officeDocument/2006/relationships/tags" Target="../tags/tag450.xml"/><Relationship Id="rId9" Type="http://schemas.openxmlformats.org/officeDocument/2006/relationships/tags" Target="../tags/tag455.xml"/></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464.xml"/><Relationship Id="rId3" Type="http://schemas.openxmlformats.org/officeDocument/2006/relationships/tags" Target="../tags/tag459.xml"/><Relationship Id="rId7" Type="http://schemas.openxmlformats.org/officeDocument/2006/relationships/tags" Target="../tags/tag463.xml"/><Relationship Id="rId2" Type="http://schemas.openxmlformats.org/officeDocument/2006/relationships/tags" Target="../tags/tag458.xml"/><Relationship Id="rId1" Type="http://schemas.openxmlformats.org/officeDocument/2006/relationships/tags" Target="../tags/tag457.xml"/><Relationship Id="rId6" Type="http://schemas.openxmlformats.org/officeDocument/2006/relationships/tags" Target="../tags/tag462.xml"/><Relationship Id="rId11" Type="http://schemas.openxmlformats.org/officeDocument/2006/relationships/slideMaster" Target="../slideMasters/slideMaster4.xml"/><Relationship Id="rId5" Type="http://schemas.openxmlformats.org/officeDocument/2006/relationships/tags" Target="../tags/tag461.xml"/><Relationship Id="rId10" Type="http://schemas.openxmlformats.org/officeDocument/2006/relationships/tags" Target="../tags/tag466.xml"/><Relationship Id="rId4" Type="http://schemas.openxmlformats.org/officeDocument/2006/relationships/tags" Target="../tags/tag460.xml"/><Relationship Id="rId9" Type="http://schemas.openxmlformats.org/officeDocument/2006/relationships/tags" Target="../tags/tag465.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474.xml"/><Relationship Id="rId3" Type="http://schemas.openxmlformats.org/officeDocument/2006/relationships/tags" Target="../tags/tag469.xml"/><Relationship Id="rId7" Type="http://schemas.openxmlformats.org/officeDocument/2006/relationships/tags" Target="../tags/tag473.xml"/><Relationship Id="rId2" Type="http://schemas.openxmlformats.org/officeDocument/2006/relationships/tags" Target="../tags/tag468.xml"/><Relationship Id="rId1" Type="http://schemas.openxmlformats.org/officeDocument/2006/relationships/tags" Target="../tags/tag467.xml"/><Relationship Id="rId6" Type="http://schemas.openxmlformats.org/officeDocument/2006/relationships/tags" Target="../tags/tag472.xml"/><Relationship Id="rId11" Type="http://schemas.openxmlformats.org/officeDocument/2006/relationships/slideMaster" Target="../slideMasters/slideMaster4.xml"/><Relationship Id="rId5" Type="http://schemas.openxmlformats.org/officeDocument/2006/relationships/tags" Target="../tags/tag471.xml"/><Relationship Id="rId10" Type="http://schemas.openxmlformats.org/officeDocument/2006/relationships/tags" Target="../tags/tag476.xml"/><Relationship Id="rId4" Type="http://schemas.openxmlformats.org/officeDocument/2006/relationships/tags" Target="../tags/tag470.xml"/><Relationship Id="rId9" Type="http://schemas.openxmlformats.org/officeDocument/2006/relationships/tags" Target="../tags/tag47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484.xml"/><Relationship Id="rId13" Type="http://schemas.openxmlformats.org/officeDocument/2006/relationships/slideMaster" Target="../slideMasters/slideMaster4.xml"/><Relationship Id="rId3" Type="http://schemas.openxmlformats.org/officeDocument/2006/relationships/tags" Target="../tags/tag479.xml"/><Relationship Id="rId7" Type="http://schemas.openxmlformats.org/officeDocument/2006/relationships/tags" Target="../tags/tag483.xml"/><Relationship Id="rId12" Type="http://schemas.openxmlformats.org/officeDocument/2006/relationships/tags" Target="../tags/tag488.xml"/><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tags" Target="../tags/tag482.xml"/><Relationship Id="rId11" Type="http://schemas.openxmlformats.org/officeDocument/2006/relationships/tags" Target="../tags/tag487.xml"/><Relationship Id="rId5" Type="http://schemas.openxmlformats.org/officeDocument/2006/relationships/tags" Target="../tags/tag481.xml"/><Relationship Id="rId10" Type="http://schemas.openxmlformats.org/officeDocument/2006/relationships/tags" Target="../tags/tag486.xml"/><Relationship Id="rId4" Type="http://schemas.openxmlformats.org/officeDocument/2006/relationships/tags" Target="../tags/tag480.xml"/><Relationship Id="rId9" Type="http://schemas.openxmlformats.org/officeDocument/2006/relationships/tags" Target="../tags/tag485.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496.xml"/><Relationship Id="rId13" Type="http://schemas.openxmlformats.org/officeDocument/2006/relationships/tags" Target="../tags/tag501.xml"/><Relationship Id="rId3" Type="http://schemas.openxmlformats.org/officeDocument/2006/relationships/tags" Target="../tags/tag491.xml"/><Relationship Id="rId7" Type="http://schemas.openxmlformats.org/officeDocument/2006/relationships/tags" Target="../tags/tag495.xml"/><Relationship Id="rId12" Type="http://schemas.openxmlformats.org/officeDocument/2006/relationships/tags" Target="../tags/tag500.xml"/><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tags" Target="../tags/tag499.xml"/><Relationship Id="rId5" Type="http://schemas.openxmlformats.org/officeDocument/2006/relationships/tags" Target="../tags/tag493.xml"/><Relationship Id="rId10" Type="http://schemas.openxmlformats.org/officeDocument/2006/relationships/tags" Target="../tags/tag498.xml"/><Relationship Id="rId4" Type="http://schemas.openxmlformats.org/officeDocument/2006/relationships/tags" Target="../tags/tag492.xml"/><Relationship Id="rId9" Type="http://schemas.openxmlformats.org/officeDocument/2006/relationships/tags" Target="../tags/tag497.xml"/><Relationship Id="rId14"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509.xml"/><Relationship Id="rId13" Type="http://schemas.openxmlformats.org/officeDocument/2006/relationships/tags" Target="../tags/tag514.xml"/><Relationship Id="rId18" Type="http://schemas.openxmlformats.org/officeDocument/2006/relationships/tags" Target="../tags/tag519.xml"/><Relationship Id="rId26" Type="http://schemas.microsoft.com/office/2007/relationships/hdphoto" Target="../media/hdphoto1.wdp"/><Relationship Id="rId3" Type="http://schemas.openxmlformats.org/officeDocument/2006/relationships/tags" Target="../tags/tag504.xml"/><Relationship Id="rId21" Type="http://schemas.openxmlformats.org/officeDocument/2006/relationships/tags" Target="../tags/tag522.xml"/><Relationship Id="rId7" Type="http://schemas.openxmlformats.org/officeDocument/2006/relationships/tags" Target="../tags/tag508.xml"/><Relationship Id="rId12" Type="http://schemas.openxmlformats.org/officeDocument/2006/relationships/tags" Target="../tags/tag513.xml"/><Relationship Id="rId17" Type="http://schemas.openxmlformats.org/officeDocument/2006/relationships/tags" Target="../tags/tag518.xml"/><Relationship Id="rId25" Type="http://schemas.openxmlformats.org/officeDocument/2006/relationships/image" Target="../media/image2.png"/><Relationship Id="rId2" Type="http://schemas.openxmlformats.org/officeDocument/2006/relationships/tags" Target="../tags/tag503.xml"/><Relationship Id="rId16" Type="http://schemas.openxmlformats.org/officeDocument/2006/relationships/tags" Target="../tags/tag517.xml"/><Relationship Id="rId20" Type="http://schemas.openxmlformats.org/officeDocument/2006/relationships/tags" Target="../tags/tag521.xml"/><Relationship Id="rId29" Type="http://schemas.openxmlformats.org/officeDocument/2006/relationships/image" Target="../media/image1.svg"/><Relationship Id="rId1" Type="http://schemas.openxmlformats.org/officeDocument/2006/relationships/tags" Target="../tags/tag502.xml"/><Relationship Id="rId6" Type="http://schemas.openxmlformats.org/officeDocument/2006/relationships/tags" Target="../tags/tag507.xml"/><Relationship Id="rId11" Type="http://schemas.openxmlformats.org/officeDocument/2006/relationships/tags" Target="../tags/tag512.xml"/><Relationship Id="rId24" Type="http://schemas.openxmlformats.org/officeDocument/2006/relationships/image" Target="../media/image1.png"/><Relationship Id="rId5" Type="http://schemas.openxmlformats.org/officeDocument/2006/relationships/tags" Target="../tags/tag506.xml"/><Relationship Id="rId15" Type="http://schemas.openxmlformats.org/officeDocument/2006/relationships/tags" Target="../tags/tag516.xml"/><Relationship Id="rId23" Type="http://schemas.openxmlformats.org/officeDocument/2006/relationships/slideMaster" Target="../slideMasters/slideMaster4.xml"/><Relationship Id="rId28" Type="http://schemas.openxmlformats.org/officeDocument/2006/relationships/image" Target="../media/image4.png"/><Relationship Id="rId10" Type="http://schemas.openxmlformats.org/officeDocument/2006/relationships/tags" Target="../tags/tag511.xml"/><Relationship Id="rId19" Type="http://schemas.openxmlformats.org/officeDocument/2006/relationships/tags" Target="../tags/tag520.xml"/><Relationship Id="rId4" Type="http://schemas.openxmlformats.org/officeDocument/2006/relationships/tags" Target="../tags/tag505.xml"/><Relationship Id="rId9" Type="http://schemas.openxmlformats.org/officeDocument/2006/relationships/tags" Target="../tags/tag510.xml"/><Relationship Id="rId14" Type="http://schemas.openxmlformats.org/officeDocument/2006/relationships/tags" Target="../tags/tag515.xml"/><Relationship Id="rId22" Type="http://schemas.openxmlformats.org/officeDocument/2006/relationships/tags" Target="../tags/tag523.xml"/><Relationship Id="rId27"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526.xml"/><Relationship Id="rId7" Type="http://schemas.openxmlformats.org/officeDocument/2006/relationships/slideMaster" Target="../slideMasters/slideMaster4.xml"/><Relationship Id="rId2" Type="http://schemas.openxmlformats.org/officeDocument/2006/relationships/tags" Target="../tags/tag525.xml"/><Relationship Id="rId1" Type="http://schemas.openxmlformats.org/officeDocument/2006/relationships/tags" Target="../tags/tag524.xml"/><Relationship Id="rId6" Type="http://schemas.openxmlformats.org/officeDocument/2006/relationships/tags" Target="../tags/tag529.xml"/><Relationship Id="rId5" Type="http://schemas.openxmlformats.org/officeDocument/2006/relationships/tags" Target="../tags/tag528.xml"/><Relationship Id="rId4" Type="http://schemas.openxmlformats.org/officeDocument/2006/relationships/tags" Target="../tags/tag527.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532.xml"/><Relationship Id="rId2" Type="http://schemas.openxmlformats.org/officeDocument/2006/relationships/tags" Target="../tags/tag531.xml"/><Relationship Id="rId1" Type="http://schemas.openxmlformats.org/officeDocument/2006/relationships/tags" Target="../tags/tag530.xml"/><Relationship Id="rId5" Type="http://schemas.openxmlformats.org/officeDocument/2006/relationships/slideMaster" Target="../slideMasters/slideMaster4.xml"/><Relationship Id="rId4" Type="http://schemas.openxmlformats.org/officeDocument/2006/relationships/tags" Target="../tags/tag533.xml"/></Relationships>
</file>

<file path=ppt/slideLayouts/_rels/slideLayout76.xml.rels><?xml version="1.0" encoding="UTF-8" standalone="yes"?>
<Relationships xmlns="http://schemas.openxmlformats.org/package/2006/relationships"><Relationship Id="rId8" Type="http://schemas.openxmlformats.org/officeDocument/2006/relationships/tags" Target="../tags/tag541.xml"/><Relationship Id="rId3" Type="http://schemas.openxmlformats.org/officeDocument/2006/relationships/tags" Target="../tags/tag536.xml"/><Relationship Id="rId7" Type="http://schemas.openxmlformats.org/officeDocument/2006/relationships/tags" Target="../tags/tag540.xml"/><Relationship Id="rId2" Type="http://schemas.openxmlformats.org/officeDocument/2006/relationships/tags" Target="../tags/tag535.xml"/><Relationship Id="rId1" Type="http://schemas.openxmlformats.org/officeDocument/2006/relationships/tags" Target="../tags/tag534.xml"/><Relationship Id="rId6" Type="http://schemas.openxmlformats.org/officeDocument/2006/relationships/tags" Target="../tags/tag539.xml"/><Relationship Id="rId11" Type="http://schemas.openxmlformats.org/officeDocument/2006/relationships/slideMaster" Target="../slideMasters/slideMaster4.xml"/><Relationship Id="rId5" Type="http://schemas.openxmlformats.org/officeDocument/2006/relationships/tags" Target="../tags/tag538.xml"/><Relationship Id="rId10" Type="http://schemas.openxmlformats.org/officeDocument/2006/relationships/tags" Target="../tags/tag543.xml"/><Relationship Id="rId4" Type="http://schemas.openxmlformats.org/officeDocument/2006/relationships/tags" Target="../tags/tag537.xml"/><Relationship Id="rId9" Type="http://schemas.openxmlformats.org/officeDocument/2006/relationships/tags" Target="../tags/tag542.xml"/></Relationships>
</file>

<file path=ppt/slideLayouts/_rels/slideLayout7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546.xml"/><Relationship Id="rId7" Type="http://schemas.openxmlformats.org/officeDocument/2006/relationships/tags" Target="../tags/tag550.xml"/><Relationship Id="rId2" Type="http://schemas.openxmlformats.org/officeDocument/2006/relationships/tags" Target="../tags/tag545.xml"/><Relationship Id="rId1" Type="http://schemas.openxmlformats.org/officeDocument/2006/relationships/tags" Target="../tags/tag544.xml"/><Relationship Id="rId6" Type="http://schemas.openxmlformats.org/officeDocument/2006/relationships/tags" Target="../tags/tag549.xml"/><Relationship Id="rId5" Type="http://schemas.openxmlformats.org/officeDocument/2006/relationships/tags" Target="../tags/tag548.xml"/><Relationship Id="rId4" Type="http://schemas.openxmlformats.org/officeDocument/2006/relationships/tags" Target="../tags/tag547.xml"/></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558.xml"/><Relationship Id="rId3" Type="http://schemas.openxmlformats.org/officeDocument/2006/relationships/tags" Target="../tags/tag553.xml"/><Relationship Id="rId7" Type="http://schemas.openxmlformats.org/officeDocument/2006/relationships/tags" Target="../tags/tag557.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slideMaster" Target="../slideMasters/slideMaster4.xml"/><Relationship Id="rId5" Type="http://schemas.openxmlformats.org/officeDocument/2006/relationships/tags" Target="../tags/tag555.xml"/><Relationship Id="rId10" Type="http://schemas.openxmlformats.org/officeDocument/2006/relationships/tags" Target="../tags/tag560.xml"/><Relationship Id="rId4" Type="http://schemas.openxmlformats.org/officeDocument/2006/relationships/tags" Target="../tags/tag554.xml"/><Relationship Id="rId9" Type="http://schemas.openxmlformats.org/officeDocument/2006/relationships/tags" Target="../tags/tag559.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568.xml"/><Relationship Id="rId3" Type="http://schemas.openxmlformats.org/officeDocument/2006/relationships/tags" Target="../tags/tag563.xml"/><Relationship Id="rId7" Type="http://schemas.openxmlformats.org/officeDocument/2006/relationships/tags" Target="../tags/tag567.xml"/><Relationship Id="rId2" Type="http://schemas.openxmlformats.org/officeDocument/2006/relationships/tags" Target="../tags/tag562.xml"/><Relationship Id="rId1" Type="http://schemas.openxmlformats.org/officeDocument/2006/relationships/tags" Target="../tags/tag561.xml"/><Relationship Id="rId6" Type="http://schemas.openxmlformats.org/officeDocument/2006/relationships/tags" Target="../tags/tag566.xml"/><Relationship Id="rId11" Type="http://schemas.openxmlformats.org/officeDocument/2006/relationships/slideMaster" Target="../slideMasters/slideMaster4.xml"/><Relationship Id="rId5" Type="http://schemas.openxmlformats.org/officeDocument/2006/relationships/tags" Target="../tags/tag565.xml"/><Relationship Id="rId10" Type="http://schemas.openxmlformats.org/officeDocument/2006/relationships/tags" Target="../tags/tag570.xml"/><Relationship Id="rId4" Type="http://schemas.openxmlformats.org/officeDocument/2006/relationships/tags" Target="../tags/tag564.xml"/><Relationship Id="rId9" Type="http://schemas.openxmlformats.org/officeDocument/2006/relationships/tags" Target="../tags/tag56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578.xml"/><Relationship Id="rId3" Type="http://schemas.openxmlformats.org/officeDocument/2006/relationships/tags" Target="../tags/tag573.xml"/><Relationship Id="rId7" Type="http://schemas.openxmlformats.org/officeDocument/2006/relationships/tags" Target="../tags/tag577.xml"/><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slideMaster" Target="../slideMasters/slideMaster4.xml"/><Relationship Id="rId5" Type="http://schemas.openxmlformats.org/officeDocument/2006/relationships/tags" Target="../tags/tag575.xml"/><Relationship Id="rId10" Type="http://schemas.openxmlformats.org/officeDocument/2006/relationships/tags" Target="../tags/tag580.xml"/><Relationship Id="rId4" Type="http://schemas.openxmlformats.org/officeDocument/2006/relationships/tags" Target="../tags/tag574.xml"/><Relationship Id="rId9" Type="http://schemas.openxmlformats.org/officeDocument/2006/relationships/tags" Target="../tags/tag579.xml"/></Relationships>
</file>

<file path=ppt/slideLayouts/_rels/slideLayout81.xml.rels><?xml version="1.0" encoding="UTF-8" standalone="yes"?>
<Relationships xmlns="http://schemas.openxmlformats.org/package/2006/relationships"><Relationship Id="rId8" Type="http://schemas.openxmlformats.org/officeDocument/2006/relationships/tags" Target="../tags/tag588.xml"/><Relationship Id="rId3" Type="http://schemas.openxmlformats.org/officeDocument/2006/relationships/tags" Target="../tags/tag583.xml"/><Relationship Id="rId7" Type="http://schemas.openxmlformats.org/officeDocument/2006/relationships/tags" Target="../tags/tag587.xml"/><Relationship Id="rId2" Type="http://schemas.openxmlformats.org/officeDocument/2006/relationships/tags" Target="../tags/tag582.xml"/><Relationship Id="rId1" Type="http://schemas.openxmlformats.org/officeDocument/2006/relationships/tags" Target="../tags/tag581.xml"/><Relationship Id="rId6" Type="http://schemas.openxmlformats.org/officeDocument/2006/relationships/tags" Target="../tags/tag586.xml"/><Relationship Id="rId11" Type="http://schemas.openxmlformats.org/officeDocument/2006/relationships/slideMaster" Target="../slideMasters/slideMaster4.xml"/><Relationship Id="rId5" Type="http://schemas.openxmlformats.org/officeDocument/2006/relationships/tags" Target="../tags/tag585.xml"/><Relationship Id="rId10" Type="http://schemas.openxmlformats.org/officeDocument/2006/relationships/tags" Target="../tags/tag590.xml"/><Relationship Id="rId4" Type="http://schemas.openxmlformats.org/officeDocument/2006/relationships/tags" Target="../tags/tag584.xml"/><Relationship Id="rId9" Type="http://schemas.openxmlformats.org/officeDocument/2006/relationships/tags" Target="../tags/tag589.xml"/></Relationships>
</file>

<file path=ppt/slideLayouts/_rels/slideLayout82.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slideMaster" Target="../slideMasters/slideMaster4.xml"/><Relationship Id="rId3" Type="http://schemas.openxmlformats.org/officeDocument/2006/relationships/tags" Target="../tags/tag593.xml"/><Relationship Id="rId7" Type="http://schemas.openxmlformats.org/officeDocument/2006/relationships/tags" Target="../tags/tag597.xml"/><Relationship Id="rId12" Type="http://schemas.openxmlformats.org/officeDocument/2006/relationships/tags" Target="../tags/tag602.xml"/><Relationship Id="rId2" Type="http://schemas.openxmlformats.org/officeDocument/2006/relationships/tags" Target="../tags/tag592.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tags" Target="../tags/tag601.xml"/><Relationship Id="rId5" Type="http://schemas.openxmlformats.org/officeDocument/2006/relationships/tags" Target="../tags/tag595.xml"/><Relationship Id="rId10" Type="http://schemas.openxmlformats.org/officeDocument/2006/relationships/tags" Target="../tags/tag600.xml"/><Relationship Id="rId4" Type="http://schemas.openxmlformats.org/officeDocument/2006/relationships/tags" Target="../tags/tag594.xml"/><Relationship Id="rId9" Type="http://schemas.openxmlformats.org/officeDocument/2006/relationships/tags" Target="../tags/tag599.xml"/></Relationships>
</file>

<file path=ppt/slideLayouts/_rels/slideLayout83.xml.rels><?xml version="1.0" encoding="UTF-8" standalone="yes"?>
<Relationships xmlns="http://schemas.openxmlformats.org/package/2006/relationships"><Relationship Id="rId8" Type="http://schemas.openxmlformats.org/officeDocument/2006/relationships/tags" Target="../tags/tag610.xml"/><Relationship Id="rId13" Type="http://schemas.openxmlformats.org/officeDocument/2006/relationships/tags" Target="../tags/tag615.xml"/><Relationship Id="rId3" Type="http://schemas.openxmlformats.org/officeDocument/2006/relationships/tags" Target="../tags/tag605.xml"/><Relationship Id="rId7" Type="http://schemas.openxmlformats.org/officeDocument/2006/relationships/tags" Target="../tags/tag609.xml"/><Relationship Id="rId12" Type="http://schemas.openxmlformats.org/officeDocument/2006/relationships/tags" Target="../tags/tag614.xml"/><Relationship Id="rId2" Type="http://schemas.openxmlformats.org/officeDocument/2006/relationships/tags" Target="../tags/tag604.xml"/><Relationship Id="rId1" Type="http://schemas.openxmlformats.org/officeDocument/2006/relationships/tags" Target="../tags/tag603.xml"/><Relationship Id="rId6" Type="http://schemas.openxmlformats.org/officeDocument/2006/relationships/tags" Target="../tags/tag608.xml"/><Relationship Id="rId11" Type="http://schemas.openxmlformats.org/officeDocument/2006/relationships/tags" Target="../tags/tag613.xml"/><Relationship Id="rId5" Type="http://schemas.openxmlformats.org/officeDocument/2006/relationships/tags" Target="../tags/tag607.xml"/><Relationship Id="rId10" Type="http://schemas.openxmlformats.org/officeDocument/2006/relationships/tags" Target="../tags/tag612.xml"/><Relationship Id="rId4" Type="http://schemas.openxmlformats.org/officeDocument/2006/relationships/tags" Target="../tags/tag606.xml"/><Relationship Id="rId9" Type="http://schemas.openxmlformats.org/officeDocument/2006/relationships/tags" Target="../tags/tag611.xml"/><Relationship Id="rId14"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623.xml"/><Relationship Id="rId13" Type="http://schemas.openxmlformats.org/officeDocument/2006/relationships/tags" Target="../tags/tag628.xml"/><Relationship Id="rId18" Type="http://schemas.openxmlformats.org/officeDocument/2006/relationships/tags" Target="../tags/tag633.xml"/><Relationship Id="rId26" Type="http://schemas.microsoft.com/office/2007/relationships/hdphoto" Target="../media/hdphoto1.wdp"/><Relationship Id="rId3" Type="http://schemas.openxmlformats.org/officeDocument/2006/relationships/tags" Target="../tags/tag618.xml"/><Relationship Id="rId21" Type="http://schemas.openxmlformats.org/officeDocument/2006/relationships/tags" Target="../tags/tag636.xml"/><Relationship Id="rId7" Type="http://schemas.openxmlformats.org/officeDocument/2006/relationships/tags" Target="../tags/tag622.xml"/><Relationship Id="rId12" Type="http://schemas.openxmlformats.org/officeDocument/2006/relationships/tags" Target="../tags/tag627.xml"/><Relationship Id="rId17" Type="http://schemas.openxmlformats.org/officeDocument/2006/relationships/tags" Target="../tags/tag632.xml"/><Relationship Id="rId25" Type="http://schemas.openxmlformats.org/officeDocument/2006/relationships/image" Target="../media/image2.png"/><Relationship Id="rId2" Type="http://schemas.openxmlformats.org/officeDocument/2006/relationships/tags" Target="../tags/tag617.xml"/><Relationship Id="rId16" Type="http://schemas.openxmlformats.org/officeDocument/2006/relationships/tags" Target="../tags/tag631.xml"/><Relationship Id="rId20" Type="http://schemas.openxmlformats.org/officeDocument/2006/relationships/tags" Target="../tags/tag635.xml"/><Relationship Id="rId29" Type="http://schemas.openxmlformats.org/officeDocument/2006/relationships/image" Target="../media/image1.svg"/><Relationship Id="rId1" Type="http://schemas.openxmlformats.org/officeDocument/2006/relationships/tags" Target="../tags/tag616.xml"/><Relationship Id="rId6" Type="http://schemas.openxmlformats.org/officeDocument/2006/relationships/tags" Target="../tags/tag621.xml"/><Relationship Id="rId11" Type="http://schemas.openxmlformats.org/officeDocument/2006/relationships/tags" Target="../tags/tag626.xml"/><Relationship Id="rId24" Type="http://schemas.openxmlformats.org/officeDocument/2006/relationships/image" Target="../media/image1.png"/><Relationship Id="rId5" Type="http://schemas.openxmlformats.org/officeDocument/2006/relationships/tags" Target="../tags/tag620.xml"/><Relationship Id="rId15" Type="http://schemas.openxmlformats.org/officeDocument/2006/relationships/tags" Target="../tags/tag630.xml"/><Relationship Id="rId23" Type="http://schemas.openxmlformats.org/officeDocument/2006/relationships/slideMaster" Target="../slideMasters/slideMaster4.xml"/><Relationship Id="rId28" Type="http://schemas.openxmlformats.org/officeDocument/2006/relationships/image" Target="../media/image4.png"/><Relationship Id="rId10" Type="http://schemas.openxmlformats.org/officeDocument/2006/relationships/tags" Target="../tags/tag625.xml"/><Relationship Id="rId19" Type="http://schemas.openxmlformats.org/officeDocument/2006/relationships/tags" Target="../tags/tag634.xml"/><Relationship Id="rId4" Type="http://schemas.openxmlformats.org/officeDocument/2006/relationships/tags" Target="../tags/tag619.xml"/><Relationship Id="rId9" Type="http://schemas.openxmlformats.org/officeDocument/2006/relationships/tags" Target="../tags/tag624.xml"/><Relationship Id="rId14" Type="http://schemas.openxmlformats.org/officeDocument/2006/relationships/tags" Target="../tags/tag629.xml"/><Relationship Id="rId22" Type="http://schemas.openxmlformats.org/officeDocument/2006/relationships/tags" Target="../tags/tag637.xml"/><Relationship Id="rId27"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640.xml"/><Relationship Id="rId7" Type="http://schemas.openxmlformats.org/officeDocument/2006/relationships/slideMaster" Target="../slideMasters/slideMaster4.xml"/><Relationship Id="rId2" Type="http://schemas.openxmlformats.org/officeDocument/2006/relationships/tags" Target="../tags/tag639.xml"/><Relationship Id="rId1" Type="http://schemas.openxmlformats.org/officeDocument/2006/relationships/tags" Target="../tags/tag638.xml"/><Relationship Id="rId6" Type="http://schemas.openxmlformats.org/officeDocument/2006/relationships/tags" Target="../tags/tag643.xml"/><Relationship Id="rId5" Type="http://schemas.openxmlformats.org/officeDocument/2006/relationships/tags" Target="../tags/tag642.xml"/><Relationship Id="rId4" Type="http://schemas.openxmlformats.org/officeDocument/2006/relationships/tags" Target="../tags/tag641.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646.xml"/><Relationship Id="rId2" Type="http://schemas.openxmlformats.org/officeDocument/2006/relationships/tags" Target="../tags/tag645.xml"/><Relationship Id="rId1" Type="http://schemas.openxmlformats.org/officeDocument/2006/relationships/tags" Target="../tags/tag644.xml"/><Relationship Id="rId5" Type="http://schemas.openxmlformats.org/officeDocument/2006/relationships/slideMaster" Target="../slideMasters/slideMaster4.xml"/><Relationship Id="rId4" Type="http://schemas.openxmlformats.org/officeDocument/2006/relationships/tags" Target="../tags/tag647.x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655.xml"/><Relationship Id="rId3" Type="http://schemas.openxmlformats.org/officeDocument/2006/relationships/tags" Target="../tags/tag650.xml"/><Relationship Id="rId7" Type="http://schemas.openxmlformats.org/officeDocument/2006/relationships/tags" Target="../tags/tag654.xml"/><Relationship Id="rId2" Type="http://schemas.openxmlformats.org/officeDocument/2006/relationships/tags" Target="../tags/tag649.xml"/><Relationship Id="rId1" Type="http://schemas.openxmlformats.org/officeDocument/2006/relationships/tags" Target="../tags/tag648.xml"/><Relationship Id="rId6" Type="http://schemas.openxmlformats.org/officeDocument/2006/relationships/tags" Target="../tags/tag653.xml"/><Relationship Id="rId11" Type="http://schemas.openxmlformats.org/officeDocument/2006/relationships/slideMaster" Target="../slideMasters/slideMaster4.xml"/><Relationship Id="rId5" Type="http://schemas.openxmlformats.org/officeDocument/2006/relationships/tags" Target="../tags/tag652.xml"/><Relationship Id="rId10" Type="http://schemas.openxmlformats.org/officeDocument/2006/relationships/tags" Target="../tags/tag657.xml"/><Relationship Id="rId4" Type="http://schemas.openxmlformats.org/officeDocument/2006/relationships/tags" Target="../tags/tag651.xml"/><Relationship Id="rId9" Type="http://schemas.openxmlformats.org/officeDocument/2006/relationships/tags" Target="../tags/tag65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660.xml"/><Relationship Id="rId7" Type="http://schemas.openxmlformats.org/officeDocument/2006/relationships/tags" Target="../tags/tag664.xml"/><Relationship Id="rId2" Type="http://schemas.openxmlformats.org/officeDocument/2006/relationships/tags" Target="../tags/tag659.xml"/><Relationship Id="rId1" Type="http://schemas.openxmlformats.org/officeDocument/2006/relationships/tags" Target="../tags/tag658.xml"/><Relationship Id="rId6" Type="http://schemas.openxmlformats.org/officeDocument/2006/relationships/tags" Target="../tags/tag663.xml"/><Relationship Id="rId5" Type="http://schemas.openxmlformats.org/officeDocument/2006/relationships/tags" Target="../tags/tag662.xml"/><Relationship Id="rId4" Type="http://schemas.openxmlformats.org/officeDocument/2006/relationships/tags" Target="../tags/tag661.xml"/></Relationships>
</file>

<file path=ppt/slideLayouts/_rels/slideLayout91.xml.rels><?xml version="1.0" encoding="UTF-8" standalone="yes"?>
<Relationships xmlns="http://schemas.openxmlformats.org/package/2006/relationships"><Relationship Id="rId8" Type="http://schemas.openxmlformats.org/officeDocument/2006/relationships/tags" Target="../tags/tag672.xml"/><Relationship Id="rId3" Type="http://schemas.openxmlformats.org/officeDocument/2006/relationships/tags" Target="../tags/tag667.xml"/><Relationship Id="rId7" Type="http://schemas.openxmlformats.org/officeDocument/2006/relationships/tags" Target="../tags/tag671.xml"/><Relationship Id="rId2" Type="http://schemas.openxmlformats.org/officeDocument/2006/relationships/tags" Target="../tags/tag666.xml"/><Relationship Id="rId1" Type="http://schemas.openxmlformats.org/officeDocument/2006/relationships/tags" Target="../tags/tag665.xml"/><Relationship Id="rId6" Type="http://schemas.openxmlformats.org/officeDocument/2006/relationships/tags" Target="../tags/tag670.xml"/><Relationship Id="rId11" Type="http://schemas.openxmlformats.org/officeDocument/2006/relationships/slideMaster" Target="../slideMasters/slideMaster4.xml"/><Relationship Id="rId5" Type="http://schemas.openxmlformats.org/officeDocument/2006/relationships/tags" Target="../tags/tag669.xml"/><Relationship Id="rId10" Type="http://schemas.openxmlformats.org/officeDocument/2006/relationships/tags" Target="../tags/tag674.xml"/><Relationship Id="rId4" Type="http://schemas.openxmlformats.org/officeDocument/2006/relationships/tags" Target="../tags/tag668.xml"/><Relationship Id="rId9" Type="http://schemas.openxmlformats.org/officeDocument/2006/relationships/tags" Target="../tags/tag673.xml"/></Relationships>
</file>

<file path=ppt/slideLayouts/_rels/slideLayout92.xml.rels><?xml version="1.0" encoding="UTF-8" standalone="yes"?>
<Relationships xmlns="http://schemas.openxmlformats.org/package/2006/relationships"><Relationship Id="rId8" Type="http://schemas.openxmlformats.org/officeDocument/2006/relationships/tags" Target="../tags/tag682.xml"/><Relationship Id="rId3" Type="http://schemas.openxmlformats.org/officeDocument/2006/relationships/tags" Target="../tags/tag677.xml"/><Relationship Id="rId7" Type="http://schemas.openxmlformats.org/officeDocument/2006/relationships/tags" Target="../tags/tag681.xml"/><Relationship Id="rId2" Type="http://schemas.openxmlformats.org/officeDocument/2006/relationships/tags" Target="../tags/tag676.xml"/><Relationship Id="rId1" Type="http://schemas.openxmlformats.org/officeDocument/2006/relationships/tags" Target="../tags/tag675.xml"/><Relationship Id="rId6" Type="http://schemas.openxmlformats.org/officeDocument/2006/relationships/tags" Target="../tags/tag680.xml"/><Relationship Id="rId11" Type="http://schemas.openxmlformats.org/officeDocument/2006/relationships/slideMaster" Target="../slideMasters/slideMaster4.xml"/><Relationship Id="rId5" Type="http://schemas.openxmlformats.org/officeDocument/2006/relationships/tags" Target="../tags/tag679.xml"/><Relationship Id="rId10" Type="http://schemas.openxmlformats.org/officeDocument/2006/relationships/tags" Target="../tags/tag684.xml"/><Relationship Id="rId4" Type="http://schemas.openxmlformats.org/officeDocument/2006/relationships/tags" Target="../tags/tag678.xml"/><Relationship Id="rId9" Type="http://schemas.openxmlformats.org/officeDocument/2006/relationships/tags" Target="../tags/tag683.xml"/></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692.xml"/><Relationship Id="rId3" Type="http://schemas.openxmlformats.org/officeDocument/2006/relationships/tags" Target="../tags/tag687.xml"/><Relationship Id="rId7" Type="http://schemas.openxmlformats.org/officeDocument/2006/relationships/tags" Target="../tags/tag691.xml"/><Relationship Id="rId2" Type="http://schemas.openxmlformats.org/officeDocument/2006/relationships/tags" Target="../tags/tag686.xml"/><Relationship Id="rId1" Type="http://schemas.openxmlformats.org/officeDocument/2006/relationships/tags" Target="../tags/tag685.xml"/><Relationship Id="rId6" Type="http://schemas.openxmlformats.org/officeDocument/2006/relationships/tags" Target="../tags/tag690.xml"/><Relationship Id="rId11" Type="http://schemas.openxmlformats.org/officeDocument/2006/relationships/slideMaster" Target="../slideMasters/slideMaster4.xml"/><Relationship Id="rId5" Type="http://schemas.openxmlformats.org/officeDocument/2006/relationships/tags" Target="../tags/tag689.xml"/><Relationship Id="rId10" Type="http://schemas.openxmlformats.org/officeDocument/2006/relationships/tags" Target="../tags/tag694.xml"/><Relationship Id="rId4" Type="http://schemas.openxmlformats.org/officeDocument/2006/relationships/tags" Target="../tags/tag688.xml"/><Relationship Id="rId9" Type="http://schemas.openxmlformats.org/officeDocument/2006/relationships/tags" Target="../tags/tag693.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702.xml"/><Relationship Id="rId3" Type="http://schemas.openxmlformats.org/officeDocument/2006/relationships/tags" Target="../tags/tag697.xml"/><Relationship Id="rId7" Type="http://schemas.openxmlformats.org/officeDocument/2006/relationships/tags" Target="../tags/tag701.xml"/><Relationship Id="rId2" Type="http://schemas.openxmlformats.org/officeDocument/2006/relationships/tags" Target="../tags/tag696.xml"/><Relationship Id="rId1" Type="http://schemas.openxmlformats.org/officeDocument/2006/relationships/tags" Target="../tags/tag695.xml"/><Relationship Id="rId6" Type="http://schemas.openxmlformats.org/officeDocument/2006/relationships/tags" Target="../tags/tag700.xml"/><Relationship Id="rId11" Type="http://schemas.openxmlformats.org/officeDocument/2006/relationships/slideMaster" Target="../slideMasters/slideMaster4.xml"/><Relationship Id="rId5" Type="http://schemas.openxmlformats.org/officeDocument/2006/relationships/tags" Target="../tags/tag699.xml"/><Relationship Id="rId10" Type="http://schemas.openxmlformats.org/officeDocument/2006/relationships/tags" Target="../tags/tag704.xml"/><Relationship Id="rId4" Type="http://schemas.openxmlformats.org/officeDocument/2006/relationships/tags" Target="../tags/tag698.xml"/><Relationship Id="rId9" Type="http://schemas.openxmlformats.org/officeDocument/2006/relationships/tags" Target="../tags/tag703.xml"/></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712.xml"/><Relationship Id="rId13" Type="http://schemas.openxmlformats.org/officeDocument/2006/relationships/slideMaster" Target="../slideMasters/slideMaster4.xml"/><Relationship Id="rId3" Type="http://schemas.openxmlformats.org/officeDocument/2006/relationships/tags" Target="../tags/tag707.xml"/><Relationship Id="rId7" Type="http://schemas.openxmlformats.org/officeDocument/2006/relationships/tags" Target="../tags/tag711.xml"/><Relationship Id="rId12" Type="http://schemas.openxmlformats.org/officeDocument/2006/relationships/tags" Target="../tags/tag716.xml"/><Relationship Id="rId2" Type="http://schemas.openxmlformats.org/officeDocument/2006/relationships/tags" Target="../tags/tag706.xml"/><Relationship Id="rId1" Type="http://schemas.openxmlformats.org/officeDocument/2006/relationships/tags" Target="../tags/tag705.xml"/><Relationship Id="rId6" Type="http://schemas.openxmlformats.org/officeDocument/2006/relationships/tags" Target="../tags/tag710.xml"/><Relationship Id="rId11" Type="http://schemas.openxmlformats.org/officeDocument/2006/relationships/tags" Target="../tags/tag715.xml"/><Relationship Id="rId5" Type="http://schemas.openxmlformats.org/officeDocument/2006/relationships/tags" Target="../tags/tag709.xml"/><Relationship Id="rId10" Type="http://schemas.openxmlformats.org/officeDocument/2006/relationships/tags" Target="../tags/tag714.xml"/><Relationship Id="rId4" Type="http://schemas.openxmlformats.org/officeDocument/2006/relationships/tags" Target="../tags/tag708.xml"/><Relationship Id="rId9" Type="http://schemas.openxmlformats.org/officeDocument/2006/relationships/tags" Target="../tags/tag713.xml"/></Relationships>
</file>

<file path=ppt/slideLayouts/_rels/slideLayout96.xml.rels><?xml version="1.0" encoding="UTF-8" standalone="yes"?>
<Relationships xmlns="http://schemas.openxmlformats.org/package/2006/relationships"><Relationship Id="rId8" Type="http://schemas.openxmlformats.org/officeDocument/2006/relationships/tags" Target="../tags/tag724.xml"/><Relationship Id="rId13" Type="http://schemas.openxmlformats.org/officeDocument/2006/relationships/tags" Target="../tags/tag729.xml"/><Relationship Id="rId3" Type="http://schemas.openxmlformats.org/officeDocument/2006/relationships/tags" Target="../tags/tag719.xml"/><Relationship Id="rId7" Type="http://schemas.openxmlformats.org/officeDocument/2006/relationships/tags" Target="../tags/tag723.xml"/><Relationship Id="rId12" Type="http://schemas.openxmlformats.org/officeDocument/2006/relationships/tags" Target="../tags/tag728.xml"/><Relationship Id="rId2" Type="http://schemas.openxmlformats.org/officeDocument/2006/relationships/tags" Target="../tags/tag718.xml"/><Relationship Id="rId1" Type="http://schemas.openxmlformats.org/officeDocument/2006/relationships/tags" Target="../tags/tag717.xml"/><Relationship Id="rId6" Type="http://schemas.openxmlformats.org/officeDocument/2006/relationships/tags" Target="../tags/tag722.xml"/><Relationship Id="rId11" Type="http://schemas.openxmlformats.org/officeDocument/2006/relationships/tags" Target="../tags/tag727.xml"/><Relationship Id="rId5" Type="http://schemas.openxmlformats.org/officeDocument/2006/relationships/tags" Target="../tags/tag721.xml"/><Relationship Id="rId10" Type="http://schemas.openxmlformats.org/officeDocument/2006/relationships/tags" Target="../tags/tag726.xml"/><Relationship Id="rId4" Type="http://schemas.openxmlformats.org/officeDocument/2006/relationships/tags" Target="../tags/tag720.xml"/><Relationship Id="rId9" Type="http://schemas.openxmlformats.org/officeDocument/2006/relationships/tags" Target="../tags/tag725.xml"/><Relationship Id="rId14"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4" indent="0" algn="ctr">
              <a:buNone/>
              <a:defRPr>
                <a:solidFill>
                  <a:schemeClr val="tx1">
                    <a:tint val="75000"/>
                  </a:schemeClr>
                </a:solidFill>
              </a:defRPr>
            </a:lvl3pPr>
            <a:lvl4pPr marL="1371396" indent="0" algn="ctr">
              <a:buNone/>
              <a:defRPr>
                <a:solidFill>
                  <a:schemeClr val="tx1">
                    <a:tint val="75000"/>
                  </a:schemeClr>
                </a:solidFill>
              </a:defRPr>
            </a:lvl4pPr>
            <a:lvl5pPr marL="1828528" indent="0" algn="ctr">
              <a:buNone/>
              <a:defRPr>
                <a:solidFill>
                  <a:schemeClr val="tx1">
                    <a:tint val="75000"/>
                  </a:schemeClr>
                </a:solidFill>
              </a:defRPr>
            </a:lvl5pPr>
            <a:lvl6pPr marL="2285662" indent="0" algn="ctr">
              <a:buNone/>
              <a:defRPr>
                <a:solidFill>
                  <a:schemeClr val="tx1">
                    <a:tint val="75000"/>
                  </a:schemeClr>
                </a:solidFill>
              </a:defRPr>
            </a:lvl6pPr>
            <a:lvl7pPr marL="2742790"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5" name="Нижний колонтитул 4"/>
          <p:cNvSpPr>
            <a:spLocks noGrp="1"/>
          </p:cNvSpPr>
          <p:nvPr>
            <p:ph type="ftr" sz="quarter" idx="11"/>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6" name="Номер слайда 5"/>
          <p:cNvSpPr>
            <a:spLocks noGrp="1"/>
          </p:cNvSpPr>
          <p:nvPr>
            <p:ph type="sldNum" sz="quarter" idx="12"/>
          </p:nvPr>
        </p:nvSpPr>
        <p:spPr/>
        <p:txBody>
          <a:bodyPr/>
          <a:lstStyle/>
          <a:p>
            <a:pPr fontAlgn="auto">
              <a:spcBef>
                <a:spcPts val="0"/>
              </a:spcBef>
              <a:spcAft>
                <a:spcPts val="0"/>
              </a:spcAft>
              <a:defRPr/>
            </a:pPr>
            <a:fld id="{FC0842D6-AD09-40E4-93BB-1295017FCB49}" type="slidenum">
              <a:rPr lang="zh-CN" altLang="en-US" smtClean="0">
                <a:latin typeface="+mn-lt"/>
                <a:ea typeface="+mn-ea"/>
              </a:rPr>
              <a:pPr fontAlgn="auto">
                <a:spcBef>
                  <a:spcPts val="0"/>
                </a:spcBef>
                <a:spcAft>
                  <a:spcPts val="0"/>
                </a:spcAft>
                <a:defRPr/>
              </a:pPr>
              <a:t>‹#›</a:t>
            </a:fld>
            <a:endParaRPr lang="zh-CN" altLang="en-US">
              <a:latin typeface="+mn-lt"/>
              <a:ea typeface="+mn-ea"/>
            </a:endParaRPr>
          </a:p>
        </p:txBody>
      </p:sp>
    </p:spTree>
    <p:extLst>
      <p:ext uri="{BB962C8B-B14F-4D97-AF65-F5344CB8AC3E}">
        <p14:creationId xmlns:p14="http://schemas.microsoft.com/office/powerpoint/2010/main" val="194615672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5" name="Нижний колонтитул 4"/>
          <p:cNvSpPr>
            <a:spLocks noGrp="1"/>
          </p:cNvSpPr>
          <p:nvPr>
            <p:ph type="ftr" sz="quarter" idx="11"/>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6" name="Номер слайда 5"/>
          <p:cNvSpPr>
            <a:spLocks noGrp="1"/>
          </p:cNvSpPr>
          <p:nvPr>
            <p:ph type="sldNum" sz="quarter" idx="12"/>
          </p:nvPr>
        </p:nvSpPr>
        <p:spPr/>
        <p:txBody>
          <a:bodyPr/>
          <a:lstStyle/>
          <a:p>
            <a:pPr fontAlgn="auto">
              <a:spcBef>
                <a:spcPts val="0"/>
              </a:spcBef>
              <a:spcAft>
                <a:spcPts val="0"/>
              </a:spcAft>
              <a:defRPr/>
            </a:pPr>
            <a:fld id="{FC0842D6-AD09-40E4-93BB-1295017FCB49}" type="slidenum">
              <a:rPr lang="zh-CN" altLang="en-US" smtClean="0">
                <a:latin typeface="+mn-lt"/>
                <a:ea typeface="+mn-ea"/>
              </a:rPr>
              <a:pPr fontAlgn="auto">
                <a:spcBef>
                  <a:spcPts val="0"/>
                </a:spcBef>
                <a:spcAft>
                  <a:spcPts val="0"/>
                </a:spcAft>
                <a:defRPr/>
              </a:pPr>
              <a:t>‹#›</a:t>
            </a:fld>
            <a:endParaRPr lang="zh-CN" altLang="en-US">
              <a:latin typeface="+mn-lt"/>
              <a:ea typeface="+mn-ea"/>
            </a:endParaRPr>
          </a:p>
        </p:txBody>
      </p:sp>
    </p:spTree>
    <p:extLst>
      <p:ext uri="{BB962C8B-B14F-4D97-AF65-F5344CB8AC3E}">
        <p14:creationId xmlns:p14="http://schemas.microsoft.com/office/powerpoint/2010/main" val="2476234914"/>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pPr>
              <a:defRPr/>
            </a:pPr>
            <a:endParaRPr lang="zh-CN" altLang="en-US">
              <a:solidFill>
                <a:srgbClr val="060606">
                  <a:tint val="75000"/>
                </a:srgbClr>
              </a:solidFill>
              <a:ea typeface="Microsoft YaHei" panose="020B0503020204020204" pitchFamily="34" charset="-122"/>
            </a:endParaRPr>
          </a:p>
        </p:txBody>
      </p:sp>
      <p:sp>
        <p:nvSpPr>
          <p:cNvPr id="3" name="Замещающий нижний колонтитул 2"/>
          <p:cNvSpPr>
            <a:spLocks noGrp="1"/>
          </p:cNvSpPr>
          <p:nvPr>
            <p:ph type="ftr" sz="quarter" idx="11"/>
          </p:nvPr>
        </p:nvSpPr>
        <p:spPr/>
        <p:txBody>
          <a:bodyPr/>
          <a:lstStyle/>
          <a:p>
            <a:pPr>
              <a:defRPr/>
            </a:pPr>
            <a:endParaRPr lang="zh-CN" altLang="en-US">
              <a:solidFill>
                <a:srgbClr val="060606">
                  <a:tint val="75000"/>
                </a:srgbClr>
              </a:solidFill>
              <a:ea typeface="Microsoft YaHei" panose="020B0503020204020204" pitchFamily="34" charset="-122"/>
            </a:endParaRPr>
          </a:p>
        </p:txBody>
      </p:sp>
      <p:sp>
        <p:nvSpPr>
          <p:cNvPr id="4" name="Замещающий номер слайда 3"/>
          <p:cNvSpPr>
            <a:spLocks noGrp="1"/>
          </p:cNvSpPr>
          <p:nvPr>
            <p:ph type="sldNum" sz="quarter" idx="12"/>
          </p:nvPr>
        </p:nvSpPr>
        <p:spPr/>
        <p:txBody>
          <a:bodyPr/>
          <a:lstStyle/>
          <a:p>
            <a:pPr>
              <a:defRPr/>
            </a:pPr>
            <a:fld id="{B6441649-B892-4AAB-98FC-874F0CAEE368}" type="slidenum">
              <a:rPr lang="zh-CN" altLang="en-US" smtClean="0">
                <a:solidFill>
                  <a:srgbClr val="060606">
                    <a:tint val="75000"/>
                  </a:srgbClr>
                </a:solidFill>
                <a:ea typeface="Microsoft YaHei" panose="020B0503020204020204" pitchFamily="34" charset="-122"/>
              </a:rPr>
              <a:pPr>
                <a:defRPr/>
              </a:pPr>
              <a:t>‹#›</a:t>
            </a:fld>
            <a:endParaRPr lang="zh-CN" altLang="en-US">
              <a:solidFill>
                <a:srgbClr val="060606">
                  <a:tint val="75000"/>
                </a:srgbClr>
              </a:solidFill>
              <a:ea typeface="Microsoft YaHei" panose="020B0503020204020204" pitchFamily="34" charset="-122"/>
            </a:endParaRPr>
          </a:p>
        </p:txBody>
      </p:sp>
    </p:spTree>
    <p:extLst>
      <p:ext uri="{BB962C8B-B14F-4D97-AF65-F5344CB8AC3E}">
        <p14:creationId xmlns:p14="http://schemas.microsoft.com/office/powerpoint/2010/main" val="2854142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095" indent="0" algn="ctr">
              <a:buNone/>
              <a:defRPr sz="2000"/>
            </a:lvl2pPr>
            <a:lvl3pPr marL="914196" indent="0" algn="ctr">
              <a:buNone/>
              <a:defRPr sz="1900"/>
            </a:lvl3pPr>
            <a:lvl4pPr marL="1371294" indent="0" algn="ctr">
              <a:buNone/>
              <a:defRPr sz="1600"/>
            </a:lvl4pPr>
            <a:lvl5pPr marL="1828392" indent="0" algn="ctr">
              <a:buNone/>
              <a:defRPr sz="1600"/>
            </a:lvl5pPr>
            <a:lvl6pPr marL="2285494" indent="0" algn="ctr">
              <a:buNone/>
              <a:defRPr sz="1600"/>
            </a:lvl6pPr>
            <a:lvl7pPr marL="2742586" indent="0" algn="ctr">
              <a:buNone/>
              <a:defRPr sz="1600"/>
            </a:lvl7pPr>
            <a:lvl8pPr marL="3199680" indent="0" algn="ctr">
              <a:buNone/>
              <a:defRPr sz="1600"/>
            </a:lvl8pPr>
            <a:lvl9pPr marL="3656775"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CE7D09B-D39A-4616-8388-15C7F50B95BB}"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B4C772-48CC-4874-8327-555D02B444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02259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7D09B-D39A-4616-8388-15C7F50B95BB}"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B4C772-48CC-4874-8327-555D02B444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32396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defRPr>
            </a:lvl1pPr>
            <a:lvl2pPr marL="457095" indent="0">
              <a:buNone/>
              <a:defRPr sz="2000">
                <a:solidFill>
                  <a:schemeClr val="tx1">
                    <a:tint val="75000"/>
                  </a:schemeClr>
                </a:solidFill>
              </a:defRPr>
            </a:lvl2pPr>
            <a:lvl3pPr marL="914196" indent="0">
              <a:buNone/>
              <a:defRPr sz="1900">
                <a:solidFill>
                  <a:schemeClr val="tx1">
                    <a:tint val="75000"/>
                  </a:schemeClr>
                </a:solidFill>
              </a:defRPr>
            </a:lvl3pPr>
            <a:lvl4pPr marL="1371294" indent="0">
              <a:buNone/>
              <a:defRPr sz="1600">
                <a:solidFill>
                  <a:schemeClr val="tx1">
                    <a:tint val="75000"/>
                  </a:schemeClr>
                </a:solidFill>
              </a:defRPr>
            </a:lvl4pPr>
            <a:lvl5pPr marL="1828392" indent="0">
              <a:buNone/>
              <a:defRPr sz="1600">
                <a:solidFill>
                  <a:schemeClr val="tx1">
                    <a:tint val="75000"/>
                  </a:schemeClr>
                </a:solidFill>
              </a:defRPr>
            </a:lvl5pPr>
            <a:lvl6pPr marL="2285494" indent="0">
              <a:buNone/>
              <a:defRPr sz="1600">
                <a:solidFill>
                  <a:schemeClr val="tx1">
                    <a:tint val="75000"/>
                  </a:schemeClr>
                </a:solidFill>
              </a:defRPr>
            </a:lvl6pPr>
            <a:lvl7pPr marL="2742586" indent="0">
              <a:buNone/>
              <a:defRPr sz="1600">
                <a:solidFill>
                  <a:schemeClr val="tx1">
                    <a:tint val="75000"/>
                  </a:schemeClr>
                </a:solidFill>
              </a:defRPr>
            </a:lvl7pPr>
            <a:lvl8pPr marL="3199680" indent="0">
              <a:buNone/>
              <a:defRPr sz="1600">
                <a:solidFill>
                  <a:schemeClr val="tx1">
                    <a:tint val="75000"/>
                  </a:schemeClr>
                </a:solidFill>
              </a:defRPr>
            </a:lvl8pPr>
            <a:lvl9pPr marL="3656775"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CE7D09B-D39A-4616-8388-15C7F50B95BB}"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B4C772-48CC-4874-8327-555D02B444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76650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CE7D09B-D39A-4616-8388-15C7F50B95BB}"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B4C772-48CC-4874-8327-555D02B444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74861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095" indent="0">
              <a:buNone/>
              <a:defRPr sz="2000" b="1"/>
            </a:lvl2pPr>
            <a:lvl3pPr marL="914196" indent="0">
              <a:buNone/>
              <a:defRPr sz="1900" b="1"/>
            </a:lvl3pPr>
            <a:lvl4pPr marL="1371294" indent="0">
              <a:buNone/>
              <a:defRPr sz="1600" b="1"/>
            </a:lvl4pPr>
            <a:lvl5pPr marL="1828392" indent="0">
              <a:buNone/>
              <a:defRPr sz="1600" b="1"/>
            </a:lvl5pPr>
            <a:lvl6pPr marL="2285494" indent="0">
              <a:buNone/>
              <a:defRPr sz="1600" b="1"/>
            </a:lvl6pPr>
            <a:lvl7pPr marL="2742586" indent="0">
              <a:buNone/>
              <a:defRPr sz="1600" b="1"/>
            </a:lvl7pPr>
            <a:lvl8pPr marL="3199680" indent="0">
              <a:buNone/>
              <a:defRPr sz="1600" b="1"/>
            </a:lvl8pPr>
            <a:lvl9pPr marL="3656775"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095" indent="0">
              <a:buNone/>
              <a:defRPr sz="2000" b="1"/>
            </a:lvl2pPr>
            <a:lvl3pPr marL="914196" indent="0">
              <a:buNone/>
              <a:defRPr sz="1900" b="1"/>
            </a:lvl3pPr>
            <a:lvl4pPr marL="1371294" indent="0">
              <a:buNone/>
              <a:defRPr sz="1600" b="1"/>
            </a:lvl4pPr>
            <a:lvl5pPr marL="1828392" indent="0">
              <a:buNone/>
              <a:defRPr sz="1600" b="1"/>
            </a:lvl5pPr>
            <a:lvl6pPr marL="2285494" indent="0">
              <a:buNone/>
              <a:defRPr sz="1600" b="1"/>
            </a:lvl6pPr>
            <a:lvl7pPr marL="2742586" indent="0">
              <a:buNone/>
              <a:defRPr sz="1600" b="1"/>
            </a:lvl7pPr>
            <a:lvl8pPr marL="3199680" indent="0">
              <a:buNone/>
              <a:defRPr sz="1600" b="1"/>
            </a:lvl8pPr>
            <a:lvl9pPr marL="3656775"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3"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CE7D09B-D39A-4616-8388-15C7F50B95BB}"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B4C772-48CC-4874-8327-555D02B444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50209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CE7D09B-D39A-4616-8388-15C7F50B95BB}"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B4C772-48CC-4874-8327-555D02B444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9061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7D09B-D39A-4616-8388-15C7F50B95BB}"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B4C772-48CC-4874-8327-555D02B444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02056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2"/>
            <a:ext cx="3932237" cy="3811588"/>
          </a:xfrm>
        </p:spPr>
        <p:txBody>
          <a:bodyPr/>
          <a:lstStyle>
            <a:lvl1pPr marL="0" indent="0">
              <a:buNone/>
              <a:defRPr sz="1600"/>
            </a:lvl1pPr>
            <a:lvl2pPr marL="457095" indent="0">
              <a:buNone/>
              <a:defRPr sz="1500"/>
            </a:lvl2pPr>
            <a:lvl3pPr marL="914196" indent="0">
              <a:buNone/>
              <a:defRPr sz="1200"/>
            </a:lvl3pPr>
            <a:lvl4pPr marL="1371294" indent="0">
              <a:buNone/>
              <a:defRPr sz="1100"/>
            </a:lvl4pPr>
            <a:lvl5pPr marL="1828392" indent="0">
              <a:buNone/>
              <a:defRPr sz="1100"/>
            </a:lvl5pPr>
            <a:lvl6pPr marL="2285494" indent="0">
              <a:buNone/>
              <a:defRPr sz="1100"/>
            </a:lvl6pPr>
            <a:lvl7pPr marL="2742586" indent="0">
              <a:buNone/>
              <a:defRPr sz="1100"/>
            </a:lvl7pPr>
            <a:lvl8pPr marL="3199680" indent="0">
              <a:buNone/>
              <a:defRPr sz="1100"/>
            </a:lvl8pPr>
            <a:lvl9pPr marL="3656775" indent="0">
              <a:buNone/>
              <a:defRPr sz="1100"/>
            </a:lvl9pPr>
          </a:lstStyle>
          <a:p>
            <a:pPr lvl="0"/>
            <a:r>
              <a:rPr lang="zh-CN" altLang="en-US"/>
              <a:t>编辑母版文本样式</a:t>
            </a:r>
          </a:p>
        </p:txBody>
      </p:sp>
      <p:sp>
        <p:nvSpPr>
          <p:cNvPr id="5" name="Date Placeholder 4"/>
          <p:cNvSpPr>
            <a:spLocks noGrp="1"/>
          </p:cNvSpPr>
          <p:nvPr>
            <p:ph type="dt" sz="half" idx="10"/>
          </p:nvPr>
        </p:nvSpPr>
        <p:spPr/>
        <p:txBody>
          <a:bodyPr/>
          <a:lstStyle/>
          <a:p>
            <a:fld id="{8CE7D09B-D39A-4616-8388-15C7F50B95BB}"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B4C772-48CC-4874-8327-555D02B444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70134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200"/>
            </a:lvl1pPr>
            <a:lvl2pPr marL="457095" indent="0">
              <a:buNone/>
              <a:defRPr sz="2800"/>
            </a:lvl2pPr>
            <a:lvl3pPr marL="914196" indent="0">
              <a:buNone/>
              <a:defRPr sz="2400"/>
            </a:lvl3pPr>
            <a:lvl4pPr marL="1371294" indent="0">
              <a:buNone/>
              <a:defRPr sz="2000"/>
            </a:lvl4pPr>
            <a:lvl5pPr marL="1828392" indent="0">
              <a:buNone/>
              <a:defRPr sz="2000"/>
            </a:lvl5pPr>
            <a:lvl6pPr marL="2285494" indent="0">
              <a:buNone/>
              <a:defRPr sz="2000"/>
            </a:lvl6pPr>
            <a:lvl7pPr marL="2742586" indent="0">
              <a:buNone/>
              <a:defRPr sz="2000"/>
            </a:lvl7pPr>
            <a:lvl8pPr marL="3199680" indent="0">
              <a:buNone/>
              <a:defRPr sz="2000"/>
            </a:lvl8pPr>
            <a:lvl9pPr marL="3656775"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2"/>
            <a:ext cx="3932237" cy="3811588"/>
          </a:xfrm>
        </p:spPr>
        <p:txBody>
          <a:bodyPr/>
          <a:lstStyle>
            <a:lvl1pPr marL="0" indent="0">
              <a:buNone/>
              <a:defRPr sz="1600"/>
            </a:lvl1pPr>
            <a:lvl2pPr marL="457095" indent="0">
              <a:buNone/>
              <a:defRPr sz="1500"/>
            </a:lvl2pPr>
            <a:lvl3pPr marL="914196" indent="0">
              <a:buNone/>
              <a:defRPr sz="1200"/>
            </a:lvl3pPr>
            <a:lvl4pPr marL="1371294" indent="0">
              <a:buNone/>
              <a:defRPr sz="1100"/>
            </a:lvl4pPr>
            <a:lvl5pPr marL="1828392" indent="0">
              <a:buNone/>
              <a:defRPr sz="1100"/>
            </a:lvl5pPr>
            <a:lvl6pPr marL="2285494" indent="0">
              <a:buNone/>
              <a:defRPr sz="1100"/>
            </a:lvl6pPr>
            <a:lvl7pPr marL="2742586" indent="0">
              <a:buNone/>
              <a:defRPr sz="1100"/>
            </a:lvl7pPr>
            <a:lvl8pPr marL="3199680" indent="0">
              <a:buNone/>
              <a:defRPr sz="1100"/>
            </a:lvl8pPr>
            <a:lvl9pPr marL="3656775" indent="0">
              <a:buNone/>
              <a:defRPr sz="1100"/>
            </a:lvl9pPr>
          </a:lstStyle>
          <a:p>
            <a:pPr lvl="0"/>
            <a:r>
              <a:rPr lang="zh-CN" altLang="en-US"/>
              <a:t>编辑母版文本样式</a:t>
            </a:r>
          </a:p>
        </p:txBody>
      </p:sp>
      <p:sp>
        <p:nvSpPr>
          <p:cNvPr id="5" name="Date Placeholder 4"/>
          <p:cNvSpPr>
            <a:spLocks noGrp="1"/>
          </p:cNvSpPr>
          <p:nvPr>
            <p:ph type="dt" sz="half" idx="10"/>
          </p:nvPr>
        </p:nvSpPr>
        <p:spPr/>
        <p:txBody>
          <a:bodyPr/>
          <a:lstStyle/>
          <a:p>
            <a:fld id="{8CE7D09B-D39A-4616-8388-15C7F50B95BB}"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B4C772-48CC-4874-8327-555D02B444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917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4"/>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4"/>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5" name="Нижний колонтитул 4"/>
          <p:cNvSpPr>
            <a:spLocks noGrp="1"/>
          </p:cNvSpPr>
          <p:nvPr>
            <p:ph type="ftr" sz="quarter" idx="11"/>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6" name="Номер слайда 5"/>
          <p:cNvSpPr>
            <a:spLocks noGrp="1"/>
          </p:cNvSpPr>
          <p:nvPr>
            <p:ph type="sldNum" sz="quarter" idx="12"/>
          </p:nvPr>
        </p:nvSpPr>
        <p:spPr/>
        <p:txBody>
          <a:bodyPr/>
          <a:lstStyle/>
          <a:p>
            <a:pPr fontAlgn="auto">
              <a:spcBef>
                <a:spcPts val="0"/>
              </a:spcBef>
              <a:spcAft>
                <a:spcPts val="0"/>
              </a:spcAft>
              <a:defRPr/>
            </a:pPr>
            <a:fld id="{FC0842D6-AD09-40E4-93BB-1295017FCB49}" type="slidenum">
              <a:rPr lang="zh-CN" altLang="en-US" smtClean="0">
                <a:latin typeface="+mn-lt"/>
                <a:ea typeface="+mn-ea"/>
              </a:rPr>
              <a:pPr fontAlgn="auto">
                <a:spcBef>
                  <a:spcPts val="0"/>
                </a:spcBef>
                <a:spcAft>
                  <a:spcPts val="0"/>
                </a:spcAft>
                <a:defRPr/>
              </a:pPr>
              <a:t>‹#›</a:t>
            </a:fld>
            <a:endParaRPr lang="zh-CN" altLang="en-US">
              <a:latin typeface="+mn-lt"/>
              <a:ea typeface="+mn-ea"/>
            </a:endParaRPr>
          </a:p>
        </p:txBody>
      </p:sp>
    </p:spTree>
    <p:extLst>
      <p:ext uri="{BB962C8B-B14F-4D97-AF65-F5344CB8AC3E}">
        <p14:creationId xmlns:p14="http://schemas.microsoft.com/office/powerpoint/2010/main" val="2834511582"/>
      </p:ext>
    </p:extLst>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7D09B-D39A-4616-8388-15C7F50B95BB}"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B4C772-48CC-4874-8327-555D02B444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63225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7"/>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3" y="365137"/>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7D09B-D39A-4616-8388-15C7F50B95BB}"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B4C772-48CC-4874-8327-555D02B444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59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pPr>
              <a:defRPr/>
            </a:pPr>
            <a:endParaRPr lang="zh-CN" altLang="en-US">
              <a:solidFill>
                <a:srgbClr val="060606">
                  <a:tint val="75000"/>
                </a:srgbClr>
              </a:solidFill>
              <a:ea typeface="Microsoft YaHei" panose="020B0503020204020204" pitchFamily="34" charset="-122"/>
            </a:endParaRPr>
          </a:p>
        </p:txBody>
      </p:sp>
      <p:sp>
        <p:nvSpPr>
          <p:cNvPr id="3" name="Замещающий нижний колонтитул 2"/>
          <p:cNvSpPr>
            <a:spLocks noGrp="1"/>
          </p:cNvSpPr>
          <p:nvPr>
            <p:ph type="ftr" sz="quarter" idx="11"/>
          </p:nvPr>
        </p:nvSpPr>
        <p:spPr/>
        <p:txBody>
          <a:bodyPr/>
          <a:lstStyle/>
          <a:p>
            <a:pPr>
              <a:defRPr/>
            </a:pPr>
            <a:endParaRPr lang="zh-CN" altLang="en-US">
              <a:solidFill>
                <a:srgbClr val="060606">
                  <a:tint val="75000"/>
                </a:srgbClr>
              </a:solidFill>
              <a:ea typeface="Microsoft YaHei" panose="020B0503020204020204" pitchFamily="34" charset="-122"/>
            </a:endParaRPr>
          </a:p>
        </p:txBody>
      </p:sp>
      <p:sp>
        <p:nvSpPr>
          <p:cNvPr id="4" name="Замещающий номер слайда 3"/>
          <p:cNvSpPr>
            <a:spLocks noGrp="1"/>
          </p:cNvSpPr>
          <p:nvPr>
            <p:ph type="sldNum" sz="quarter" idx="12"/>
          </p:nvPr>
        </p:nvSpPr>
        <p:spPr/>
        <p:txBody>
          <a:bodyPr/>
          <a:lstStyle/>
          <a:p>
            <a:pPr>
              <a:defRPr/>
            </a:pPr>
            <a:fld id="{B6441649-B892-4AAB-98FC-874F0CAEE368}" type="slidenum">
              <a:rPr lang="zh-CN" altLang="en-US" smtClean="0">
                <a:solidFill>
                  <a:srgbClr val="060606">
                    <a:tint val="75000"/>
                  </a:srgbClr>
                </a:solidFill>
                <a:ea typeface="Microsoft YaHei" panose="020B0503020204020204" pitchFamily="34" charset="-122"/>
              </a:rPr>
              <a:pPr>
                <a:defRPr/>
              </a:pPr>
              <a:t>‹#›</a:t>
            </a:fld>
            <a:endParaRPr lang="zh-CN" altLang="en-US">
              <a:solidFill>
                <a:srgbClr val="060606">
                  <a:tint val="75000"/>
                </a:srgbClr>
              </a:solidFill>
              <a:ea typeface="Microsoft YaHei" panose="020B0503020204020204" pitchFamily="34" charset="-122"/>
            </a:endParaRPr>
          </a:p>
        </p:txBody>
      </p:sp>
    </p:spTree>
    <p:extLst>
      <p:ext uri="{BB962C8B-B14F-4D97-AF65-F5344CB8AC3E}">
        <p14:creationId xmlns:p14="http://schemas.microsoft.com/office/powerpoint/2010/main" val="19421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32" name="组合 31"/>
          <p:cNvGrpSpPr/>
          <p:nvPr userDrawn="1">
            <p:custDataLst>
              <p:tags r:id="rId1"/>
            </p:custDataLst>
          </p:nvPr>
        </p:nvGrpSpPr>
        <p:grpSpPr>
          <a:xfrm>
            <a:off x="0" y="-1145540"/>
            <a:ext cx="13005435" cy="7995920"/>
            <a:chOff x="0" y="-1804"/>
            <a:chExt cx="20481" cy="12592"/>
          </a:xfrm>
        </p:grpSpPr>
        <p:sp>
          <p:nvSpPr>
            <p:cNvPr id="7" name="矩形 6"/>
            <p:cNvSpPr/>
            <p:nvPr userDrawn="1">
              <p:custDataLst>
                <p:tags r:id="rId9"/>
              </p:custDataLst>
            </p:nvPr>
          </p:nvSpPr>
          <p:spPr>
            <a:xfrm rot="18900000">
              <a:off x="12672" y="778"/>
              <a:ext cx="3744" cy="3744"/>
            </a:xfrm>
            <a:prstGeom prst="rect">
              <a:avLst/>
            </a:prstGeom>
            <a:blipFill dpi="0" rotWithShape="0">
              <a:blip r:embed="rId24">
                <a:alphaModFix amt="70000"/>
                <a:grayscl/>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8" name="任意多边形 7"/>
            <p:cNvSpPr/>
            <p:nvPr userDrawn="1">
              <p:custDataLst>
                <p:tags r:id="rId10"/>
              </p:custDataLst>
            </p:nvPr>
          </p:nvSpPr>
          <p:spPr>
            <a:xfrm rot="18900000">
              <a:off x="15418" y="3523"/>
              <a:ext cx="3744" cy="3744"/>
            </a:xfrm>
            <a:custGeom>
              <a:avLst/>
              <a:gdLst/>
              <a:ahLst/>
              <a:cxnLst>
                <a:cxn ang="3">
                  <a:pos x="hc" y="t"/>
                </a:cxn>
                <a:cxn ang="cd2">
                  <a:pos x="l" y="vc"/>
                </a:cxn>
                <a:cxn ang="cd4">
                  <a:pos x="hc" y="b"/>
                </a:cxn>
                <a:cxn ang="0">
                  <a:pos x="r" y="vc"/>
                </a:cxn>
              </a:cxnLst>
              <a:rect l="l" t="t" r="r" b="b"/>
              <a:pathLst>
                <a:path w="3744" h="3744">
                  <a:moveTo>
                    <a:pt x="3744" y="3744"/>
                  </a:moveTo>
                  <a:lnTo>
                    <a:pt x="3744" y="3744"/>
                  </a:lnTo>
                  <a:lnTo>
                    <a:pt x="3744" y="3744"/>
                  </a:lnTo>
                  <a:lnTo>
                    <a:pt x="3744" y="3744"/>
                  </a:lnTo>
                  <a:close/>
                  <a:moveTo>
                    <a:pt x="0" y="0"/>
                  </a:moveTo>
                  <a:lnTo>
                    <a:pt x="3744" y="0"/>
                  </a:lnTo>
                  <a:lnTo>
                    <a:pt x="3744" y="2723"/>
                  </a:lnTo>
                  <a:lnTo>
                    <a:pt x="2723" y="3744"/>
                  </a:lnTo>
                  <a:lnTo>
                    <a:pt x="0" y="3744"/>
                  </a:lnTo>
                  <a:lnTo>
                    <a:pt x="0" y="0"/>
                  </a:lnTo>
                  <a:close/>
                </a:path>
              </a:pathLst>
            </a:custGeom>
            <a:blipFill dpi="0" rotWithShape="0">
              <a:blip r:embed="rId25">
                <a:alphaModFix amt="70000"/>
                <a:extLst>
                  <a:ext uri="{BEBA8EAE-BF5A-486C-A8C5-ECC9F3942E4B}">
                    <a14:imgProps xmlns:a14="http://schemas.microsoft.com/office/drawing/2010/main">
                      <a14:imgLayer r:embed="rId26">
                        <a14:imgEffect>
                          <a14:saturation sat="0"/>
                        </a14:imgEffect>
                      </a14:imgLayer>
                    </a14:imgProps>
                  </a:ext>
                </a:extLst>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9" name="任意多边形 8"/>
            <p:cNvSpPr/>
            <p:nvPr userDrawn="1">
              <p:custDataLst>
                <p:tags r:id="rId11"/>
              </p:custDataLst>
            </p:nvPr>
          </p:nvSpPr>
          <p:spPr>
            <a:xfrm rot="18900000">
              <a:off x="15545" y="-1680"/>
              <a:ext cx="3191" cy="3612"/>
            </a:xfrm>
            <a:custGeom>
              <a:avLst/>
              <a:gdLst/>
              <a:ahLst/>
              <a:cxnLst>
                <a:cxn ang="3">
                  <a:pos x="hc" y="t"/>
                </a:cxn>
                <a:cxn ang="cd2">
                  <a:pos x="l" y="vc"/>
                </a:cxn>
                <a:cxn ang="cd4">
                  <a:pos x="hc" y="b"/>
                </a:cxn>
                <a:cxn ang="0">
                  <a:pos x="r" y="vc"/>
                </a:cxn>
              </a:cxnLst>
              <a:rect l="l" t="t" r="r" b="b"/>
              <a:pathLst>
                <a:path w="3191" h="3612">
                  <a:moveTo>
                    <a:pt x="0" y="0"/>
                  </a:moveTo>
                  <a:lnTo>
                    <a:pt x="3191" y="3191"/>
                  </a:lnTo>
                  <a:lnTo>
                    <a:pt x="2770" y="3612"/>
                  </a:lnTo>
                  <a:lnTo>
                    <a:pt x="0" y="3612"/>
                  </a:lnTo>
                  <a:lnTo>
                    <a:pt x="0" y="0"/>
                  </a:lnTo>
                  <a:close/>
                </a:path>
              </a:pathLst>
            </a:custGeom>
            <a:blipFill dpi="0" rotWithShape="0">
              <a:blip r:embed="rId27">
                <a:grayscl/>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0" name="任意多边形: 形状 9"/>
            <p:cNvSpPr/>
            <p:nvPr userDrawn="1">
              <p:custDataLst>
                <p:tags r:id="rId12"/>
              </p:custDataLst>
            </p:nvPr>
          </p:nvSpPr>
          <p:spPr>
            <a:xfrm rot="18900000">
              <a:off x="17919" y="1368"/>
              <a:ext cx="2563" cy="2563"/>
            </a:xfrm>
            <a:custGeom>
              <a:avLst/>
              <a:gdLst>
                <a:gd name="connsiteX0" fmla="*/ 1627406 w 1627406"/>
                <a:gd name="connsiteY0" fmla="*/ 0 h 1627406"/>
                <a:gd name="connsiteX1" fmla="*/ 0 w 1627406"/>
                <a:gd name="connsiteY1" fmla="*/ 1627406 h 1627406"/>
                <a:gd name="connsiteX2" fmla="*/ 0 w 1627406"/>
                <a:gd name="connsiteY2" fmla="*/ 0 h 1627406"/>
              </a:gdLst>
              <a:ahLst/>
              <a:cxnLst>
                <a:cxn ang="0">
                  <a:pos x="connsiteX0" y="connsiteY0"/>
                </a:cxn>
                <a:cxn ang="0">
                  <a:pos x="connsiteX1" y="connsiteY1"/>
                </a:cxn>
                <a:cxn ang="0">
                  <a:pos x="connsiteX2" y="connsiteY2"/>
                </a:cxn>
              </a:cxnLst>
              <a:rect l="l" t="t" r="r" b="b"/>
              <a:pathLst>
                <a:path w="1627406" h="1627406">
                  <a:moveTo>
                    <a:pt x="1627406" y="0"/>
                  </a:moveTo>
                  <a:lnTo>
                    <a:pt x="0" y="1627406"/>
                  </a:lnTo>
                  <a:lnTo>
                    <a:pt x="0" y="0"/>
                  </a:lnTo>
                  <a:close/>
                </a:path>
              </a:pathLst>
            </a:custGeom>
            <a:solidFill>
              <a:schemeClr val="accent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1" name="任意多边形: 形状 10"/>
            <p:cNvSpPr/>
            <p:nvPr userDrawn="1">
              <p:custDataLst>
                <p:tags r:id="rId13"/>
              </p:custDataLst>
            </p:nvPr>
          </p:nvSpPr>
          <p:spPr>
            <a:xfrm rot="18900000">
              <a:off x="9994" y="-1804"/>
              <a:ext cx="3608" cy="3608"/>
            </a:xfrm>
            <a:custGeom>
              <a:avLst/>
              <a:gdLst>
                <a:gd name="connsiteX0" fmla="*/ 0 w 2291230"/>
                <a:gd name="connsiteY0" fmla="*/ 0 h 2291230"/>
                <a:gd name="connsiteX1" fmla="*/ 2291230 w 2291230"/>
                <a:gd name="connsiteY1" fmla="*/ 2291230 h 2291230"/>
                <a:gd name="connsiteX2" fmla="*/ 0 w 2291230"/>
                <a:gd name="connsiteY2" fmla="*/ 2291230 h 2291230"/>
              </a:gdLst>
              <a:ahLst/>
              <a:cxnLst>
                <a:cxn ang="0">
                  <a:pos x="connsiteX0" y="connsiteY0"/>
                </a:cxn>
                <a:cxn ang="0">
                  <a:pos x="connsiteX1" y="connsiteY1"/>
                </a:cxn>
                <a:cxn ang="0">
                  <a:pos x="connsiteX2" y="connsiteY2"/>
                </a:cxn>
              </a:cxnLst>
              <a:rect l="l" t="t" r="r" b="b"/>
              <a:pathLst>
                <a:path w="2291230" h="2291230">
                  <a:moveTo>
                    <a:pt x="0" y="0"/>
                  </a:moveTo>
                  <a:lnTo>
                    <a:pt x="2291230" y="2291230"/>
                  </a:lnTo>
                  <a:lnTo>
                    <a:pt x="0" y="22912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2" name="任意多边形: 形状 11"/>
            <p:cNvSpPr/>
            <p:nvPr userDrawn="1">
              <p:custDataLst>
                <p:tags r:id="rId14"/>
              </p:custDataLst>
            </p:nvPr>
          </p:nvSpPr>
          <p:spPr>
            <a:xfrm rot="18900000">
              <a:off x="17919" y="6859"/>
              <a:ext cx="2563" cy="2563"/>
            </a:xfrm>
            <a:custGeom>
              <a:avLst/>
              <a:gdLst>
                <a:gd name="connsiteX0" fmla="*/ 1627406 w 1627406"/>
                <a:gd name="connsiteY0" fmla="*/ 0 h 1627406"/>
                <a:gd name="connsiteX1" fmla="*/ 0 w 1627406"/>
                <a:gd name="connsiteY1" fmla="*/ 1627406 h 1627406"/>
                <a:gd name="connsiteX2" fmla="*/ 0 w 1627406"/>
                <a:gd name="connsiteY2" fmla="*/ 0 h 1627406"/>
              </a:gdLst>
              <a:ahLst/>
              <a:cxnLst>
                <a:cxn ang="0">
                  <a:pos x="connsiteX0" y="connsiteY0"/>
                </a:cxn>
                <a:cxn ang="0">
                  <a:pos x="connsiteX1" y="connsiteY1"/>
                </a:cxn>
                <a:cxn ang="0">
                  <a:pos x="connsiteX2" y="connsiteY2"/>
                </a:cxn>
              </a:cxnLst>
              <a:rect l="l" t="t" r="r" b="b"/>
              <a:pathLst>
                <a:path w="1627406" h="1627406">
                  <a:moveTo>
                    <a:pt x="1627406" y="0"/>
                  </a:moveTo>
                  <a:lnTo>
                    <a:pt x="0" y="1627406"/>
                  </a:lnTo>
                  <a:lnTo>
                    <a:pt x="0" y="0"/>
                  </a:lnTo>
                  <a:close/>
                </a:path>
              </a:pathLst>
            </a:cu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3" name="矩形 12"/>
            <p:cNvSpPr/>
            <p:nvPr userDrawn="1">
              <p:custDataLst>
                <p:tags r:id="rId15"/>
              </p:custDataLst>
            </p:nvPr>
          </p:nvSpPr>
          <p:spPr>
            <a:xfrm rot="18900000">
              <a:off x="12672" y="773"/>
              <a:ext cx="3744" cy="3744"/>
            </a:xfrm>
            <a:prstGeom prst="rect">
              <a:avLst/>
            </a:pr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4" name="任意多边形 13"/>
            <p:cNvSpPr/>
            <p:nvPr userDrawn="1">
              <p:custDataLst>
                <p:tags r:id="rId16"/>
              </p:custDataLst>
            </p:nvPr>
          </p:nvSpPr>
          <p:spPr>
            <a:xfrm rot="18900000">
              <a:off x="15570" y="-1664"/>
              <a:ext cx="3174" cy="3606"/>
            </a:xfrm>
            <a:custGeom>
              <a:avLst/>
              <a:gdLst/>
              <a:ahLst/>
              <a:cxnLst>
                <a:cxn ang="3">
                  <a:pos x="hc" y="t"/>
                </a:cxn>
                <a:cxn ang="cd2">
                  <a:pos x="l" y="vc"/>
                </a:cxn>
                <a:cxn ang="cd4">
                  <a:pos x="hc" y="b"/>
                </a:cxn>
                <a:cxn ang="0">
                  <a:pos x="r" y="vc"/>
                </a:cxn>
              </a:cxnLst>
              <a:rect l="l" t="t" r="r" b="b"/>
              <a:pathLst>
                <a:path w="3174" h="3606">
                  <a:moveTo>
                    <a:pt x="0" y="0"/>
                  </a:moveTo>
                  <a:lnTo>
                    <a:pt x="3174" y="3174"/>
                  </a:lnTo>
                  <a:lnTo>
                    <a:pt x="2741" y="3606"/>
                  </a:lnTo>
                  <a:lnTo>
                    <a:pt x="0" y="3606"/>
                  </a:lnTo>
                  <a:lnTo>
                    <a:pt x="0" y="0"/>
                  </a:lnTo>
                  <a:close/>
                </a:path>
              </a:pathLst>
            </a:cu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5" name="任意多边形 14"/>
            <p:cNvSpPr/>
            <p:nvPr userDrawn="1">
              <p:custDataLst>
                <p:tags r:id="rId17"/>
              </p:custDataLst>
            </p:nvPr>
          </p:nvSpPr>
          <p:spPr>
            <a:xfrm rot="18900000">
              <a:off x="15418" y="3528"/>
              <a:ext cx="3744" cy="3744"/>
            </a:xfrm>
            <a:custGeom>
              <a:avLst/>
              <a:gdLst/>
              <a:ahLst/>
              <a:cxnLst>
                <a:cxn ang="3">
                  <a:pos x="hc" y="t"/>
                </a:cxn>
                <a:cxn ang="cd2">
                  <a:pos x="l" y="vc"/>
                </a:cxn>
                <a:cxn ang="cd4">
                  <a:pos x="hc" y="b"/>
                </a:cxn>
                <a:cxn ang="0">
                  <a:pos x="r" y="vc"/>
                </a:cxn>
              </a:cxnLst>
              <a:rect l="l" t="t" r="r" b="b"/>
              <a:pathLst>
                <a:path w="3744" h="3744">
                  <a:moveTo>
                    <a:pt x="0" y="0"/>
                  </a:moveTo>
                  <a:lnTo>
                    <a:pt x="3744" y="0"/>
                  </a:lnTo>
                  <a:lnTo>
                    <a:pt x="3744" y="2741"/>
                  </a:lnTo>
                  <a:lnTo>
                    <a:pt x="2741" y="3744"/>
                  </a:lnTo>
                  <a:lnTo>
                    <a:pt x="0" y="3744"/>
                  </a:lnTo>
                  <a:lnTo>
                    <a:pt x="0" y="0"/>
                  </a:lnTo>
                  <a:close/>
                </a:path>
              </a:pathLst>
            </a:cu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9" name="直角三角形 18"/>
            <p:cNvSpPr/>
            <p:nvPr userDrawn="1">
              <p:custDataLst>
                <p:tags r:id="rId18"/>
              </p:custDataLst>
            </p:nvPr>
          </p:nvSpPr>
          <p:spPr>
            <a:xfrm>
              <a:off x="0" y="7585"/>
              <a:ext cx="3203" cy="3203"/>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0" name="直角三角形 19"/>
            <p:cNvSpPr/>
            <p:nvPr userDrawn="1">
              <p:custDataLst>
                <p:tags r:id="rId19"/>
              </p:custDataLst>
            </p:nvPr>
          </p:nvSpPr>
          <p:spPr>
            <a:xfrm>
              <a:off x="0" y="8540"/>
              <a:ext cx="2248" cy="224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5" name="圆角矩形 18"/>
            <p:cNvSpPr/>
            <p:nvPr userDrawn="1">
              <p:custDataLst>
                <p:tags r:id="rId20"/>
              </p:custDataLst>
            </p:nvPr>
          </p:nvSpPr>
          <p:spPr>
            <a:xfrm>
              <a:off x="2447" y="5979"/>
              <a:ext cx="1719" cy="213"/>
            </a:xfrm>
            <a:prstGeom prst="roundRect">
              <a:avLst>
                <a:gd name="adj" fmla="val 50000"/>
              </a:avLst>
            </a:prstGeom>
            <a:solidFill>
              <a:srgbClr val="92B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6" name="椭圆 25"/>
            <p:cNvSpPr/>
            <p:nvPr userDrawn="1">
              <p:custDataLst>
                <p:tags r:id="rId21"/>
              </p:custDataLst>
            </p:nvPr>
          </p:nvSpPr>
          <p:spPr>
            <a:xfrm>
              <a:off x="5789" y="2072"/>
              <a:ext cx="1321" cy="1321"/>
            </a:xfrm>
            <a:prstGeom prst="ellipse">
              <a:avLst/>
            </a:prstGeom>
            <a:noFill/>
            <a:ln>
              <a:solidFill>
                <a:srgbClr val="92B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pic>
          <p:nvPicPr>
            <p:cNvPr id="27" name="图形 26" descr="文档"/>
            <p:cNvPicPr>
              <a:picLocks noChangeAspect="1"/>
            </p:cNvPicPr>
            <p:nvPr userDrawn="1">
              <p:custDataLst>
                <p:tags r:id="rId22"/>
              </p:custDataLst>
            </p:nvPr>
          </p:nvPicPr>
          <p:blipFill>
            <a:blip r:embed="rId28">
              <a:extLst>
                <a:ext uri="{96DAC541-7B7A-43D3-8B79-37D633B846F1}">
                  <asvg:svgBlip xmlns="" xmlns:asvg="http://schemas.microsoft.com/office/drawing/2016/SVG/main" r:embed="rId29"/>
                </a:ext>
              </a:extLst>
            </a:blip>
            <a:stretch>
              <a:fillRect/>
            </a:stretch>
          </p:blipFill>
          <p:spPr>
            <a:xfrm>
              <a:off x="6053" y="2304"/>
              <a:ext cx="829" cy="829"/>
            </a:xfrm>
            <a:prstGeom prst="rect">
              <a:avLst/>
            </a:prstGeom>
          </p:spPr>
        </p:pic>
      </p:grpSp>
      <p:sp>
        <p:nvSpPr>
          <p:cNvPr id="2" name="标题 1"/>
          <p:cNvSpPr>
            <a:spLocks noGrp="1"/>
          </p:cNvSpPr>
          <p:nvPr>
            <p:ph type="ctrTitle" hasCustomPrompt="1"/>
            <p:custDataLst>
              <p:tags r:id="rId2"/>
            </p:custDataLst>
          </p:nvPr>
        </p:nvSpPr>
        <p:spPr>
          <a:xfrm>
            <a:off x="1228689" y="2547051"/>
            <a:ext cx="7737519" cy="1211472"/>
          </a:xfrm>
        </p:spPr>
        <p:txBody>
          <a:bodyPr lIns="89988" tIns="46792" rIns="89988" bIns="0" anchor="b" anchorCtr="0">
            <a:normAutofit/>
          </a:bodyPr>
          <a:lstStyle>
            <a:lvl1pPr algn="l">
              <a:defRPr sz="6700" spc="600" baseline="0">
                <a:solidFill>
                  <a:schemeClr val="tx1">
                    <a:lumMod val="75000"/>
                    <a:lumOff val="25000"/>
                  </a:schemeClr>
                </a:solidFill>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副标题 2"/>
          <p:cNvSpPr>
            <a:spLocks noGrp="1"/>
          </p:cNvSpPr>
          <p:nvPr>
            <p:ph type="subTitle" idx="1" hasCustomPrompt="1"/>
            <p:custDataLst>
              <p:tags r:id="rId3"/>
            </p:custDataLst>
          </p:nvPr>
        </p:nvSpPr>
        <p:spPr>
          <a:xfrm>
            <a:off x="1228684" y="3958731"/>
            <a:ext cx="7737517" cy="583932"/>
          </a:xfrm>
        </p:spPr>
        <p:txBody>
          <a:bodyPr lIns="89988" tIns="0" rIns="89988" bIns="46792">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srgbClr val="060606">
                  <a:tint val="75000"/>
                </a:srgb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5" name="文本占位符 4"/>
          <p:cNvSpPr>
            <a:spLocks noGrp="1"/>
          </p:cNvSpPr>
          <p:nvPr>
            <p:ph type="body" sz="quarter" idx="13" hasCustomPrompt="1"/>
            <p:custDataLst>
              <p:tags r:id="rId7"/>
            </p:custDataLst>
          </p:nvPr>
        </p:nvSpPr>
        <p:spPr>
          <a:xfrm>
            <a:off x="8883531" y="5603012"/>
            <a:ext cx="2301500" cy="430213"/>
          </a:xfrm>
        </p:spPr>
        <p:txBody>
          <a:bodyPr lIns="89988" tIns="46792" rIns="89988" bIns="46792" anchor="ctr" anchorCtr="0">
            <a:normAutofit/>
          </a:bodyPr>
          <a:lstStyle>
            <a:lvl1pPr marL="0" indent="0">
              <a:buNone/>
              <a:defRPr sz="2000" baseline="0">
                <a:solidFill>
                  <a:schemeClr val="tx1">
                    <a:lumMod val="75000"/>
                    <a:lumOff val="25000"/>
                  </a:schemeClr>
                </a:solidFill>
                <a:latin typeface="Arial" panose="020B0604020202020204" pitchFamily="34" charset="0"/>
              </a:defRPr>
            </a:lvl1pPr>
          </a:lstStyle>
          <a:p>
            <a:pPr lvl="0"/>
            <a:r>
              <a:rPr lang="zh-CN" altLang="en-US" dirty="0"/>
              <a:t>编辑文本</a:t>
            </a:r>
          </a:p>
        </p:txBody>
      </p:sp>
      <p:sp>
        <p:nvSpPr>
          <p:cNvPr id="28" name="文本占位符 27"/>
          <p:cNvSpPr>
            <a:spLocks noGrp="1"/>
          </p:cNvSpPr>
          <p:nvPr>
            <p:ph type="body" sz="quarter" idx="14" hasCustomPrompt="1"/>
            <p:custDataLst>
              <p:tags r:id="rId8"/>
            </p:custDataLst>
          </p:nvPr>
        </p:nvSpPr>
        <p:spPr>
          <a:xfrm>
            <a:off x="8884079" y="6091246"/>
            <a:ext cx="2301500" cy="429665"/>
          </a:xfrm>
        </p:spPr>
        <p:txBody>
          <a:bodyPr lIns="89988" tIns="46792" rIns="89988" bIns="46792" anchor="ctr" anchorCtr="0">
            <a:normAutofit/>
          </a:bodyPr>
          <a:lstStyle>
            <a:lvl1pPr marL="0" indent="0">
              <a:buNone/>
              <a:defRPr sz="2000" baseline="0">
                <a:solidFill>
                  <a:schemeClr val="tx1">
                    <a:lumMod val="75000"/>
                    <a:lumOff val="25000"/>
                  </a:schemeClr>
                </a:solidFill>
                <a:latin typeface="Arial" panose="020B0604020202020204" pitchFamily="34" charset="0"/>
              </a:defRPr>
            </a:lvl1pPr>
          </a:lstStyle>
          <a:p>
            <a:pPr lvl="0"/>
            <a:r>
              <a:rPr lang="zh-CN" altLang="en-US" dirty="0"/>
              <a:t>编辑文本</a:t>
            </a:r>
          </a:p>
        </p:txBody>
      </p:sp>
    </p:spTree>
    <p:extLst>
      <p:ext uri="{BB962C8B-B14F-4D97-AF65-F5344CB8AC3E}">
        <p14:creationId xmlns:p14="http://schemas.microsoft.com/office/powerpoint/2010/main" val="2449181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4" y="443235"/>
            <a:ext cx="10852237" cy="441964"/>
          </a:xfrm>
        </p:spPr>
        <p:txBody>
          <a:bodyPr vert="horz" lIns="101584" tIns="38098" rIns="76189" bIns="38098" rtlCol="0" anchor="t" anchorCtr="0">
            <a:noAutofit/>
          </a:bodyPr>
          <a:lstStyle>
            <a:lvl1pPr marL="0" marR="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4" y="952509"/>
            <a:ext cx="10852237" cy="5388907"/>
          </a:xfrm>
        </p:spPr>
        <p:txBody>
          <a:bodyPr vert="horz" lIns="101584" tIns="0" rIns="82539" bIns="0" rtlCol="0">
            <a:no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3816423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0" y="0"/>
            <a:ext cx="12191365" cy="6858000"/>
            <a:chOff x="0" y="0"/>
            <a:chExt cx="19199" cy="10800"/>
          </a:xfrm>
        </p:grpSpPr>
        <p:sp>
          <p:nvSpPr>
            <p:cNvPr id="25" name="圆角矩形 13"/>
            <p:cNvSpPr/>
            <p:nvPr userDrawn="1">
              <p:custDataLst>
                <p:tags r:id="rId7"/>
              </p:custDataLst>
            </p:nvPr>
          </p:nvSpPr>
          <p:spPr>
            <a:xfrm rot="5400000" flipV="1">
              <a:off x="7201" y="5184"/>
              <a:ext cx="1296" cy="72"/>
            </a:xfrm>
            <a:prstGeom prst="roundRect">
              <a:avLst>
                <a:gd name="adj" fmla="val 50000"/>
              </a:avLst>
            </a:prstGeom>
            <a:solidFill>
              <a:srgbClr val="92B427">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nvGrpSpPr>
            <p:cNvPr id="7" name="组合 6"/>
            <p:cNvGrpSpPr/>
            <p:nvPr userDrawn="1"/>
          </p:nvGrpSpPr>
          <p:grpSpPr>
            <a:xfrm>
              <a:off x="0" y="0"/>
              <a:ext cx="19199" cy="10800"/>
              <a:chOff x="0" y="0"/>
              <a:chExt cx="19199" cy="10800"/>
            </a:xfrm>
          </p:grpSpPr>
          <p:grpSp>
            <p:nvGrpSpPr>
              <p:cNvPr id="18" name="组合 17"/>
              <p:cNvGrpSpPr/>
              <p:nvPr userDrawn="1">
                <p:custDataLst>
                  <p:tags r:id="rId8"/>
                </p:custDataLst>
              </p:nvPr>
            </p:nvGrpSpPr>
            <p:grpSpPr>
              <a:xfrm>
                <a:off x="0" y="0"/>
                <a:ext cx="3192" cy="10800"/>
                <a:chOff x="0" y="0"/>
                <a:chExt cx="2026921" cy="6858000"/>
              </a:xfrm>
            </p:grpSpPr>
            <p:sp>
              <p:nvSpPr>
                <p:cNvPr id="19" name="三角形 4"/>
                <p:cNvSpPr/>
                <p:nvPr>
                  <p:custDataLst>
                    <p:tags r:id="rId11"/>
                  </p:custDataLst>
                </p:nvPr>
              </p:nvSpPr>
              <p:spPr>
                <a:xfrm rot="5400000">
                  <a:off x="-1889760" y="1889760"/>
                  <a:ext cx="5806440" cy="2026920"/>
                </a:xfrm>
                <a:prstGeom prst="triangle">
                  <a:avLst>
                    <a:gd name="adj" fmla="val 5022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0" name="任意形状 7"/>
                <p:cNvSpPr/>
                <p:nvPr>
                  <p:custDataLst>
                    <p:tags r:id="rId12"/>
                  </p:custDataLst>
                </p:nvPr>
              </p:nvSpPr>
              <p:spPr>
                <a:xfrm rot="5400000">
                  <a:off x="-2119081" y="2711998"/>
                  <a:ext cx="6265084" cy="2026920"/>
                </a:xfrm>
                <a:custGeom>
                  <a:avLst/>
                  <a:gdLst>
                    <a:gd name="connsiteX0" fmla="*/ 0 w 6265084"/>
                    <a:gd name="connsiteY0" fmla="*/ 2026920 h 2026920"/>
                    <a:gd name="connsiteX1" fmla="*/ 2789530 w 6265084"/>
                    <a:gd name="connsiteY1" fmla="*/ 36357 h 2026920"/>
                    <a:gd name="connsiteX2" fmla="*/ 2851309 w 6265084"/>
                    <a:gd name="connsiteY2" fmla="*/ 0 h 2026920"/>
                    <a:gd name="connsiteX3" fmla="*/ 6265084 w 6265084"/>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6265084" h="2026920">
                      <a:moveTo>
                        <a:pt x="0" y="2026920"/>
                      </a:moveTo>
                      <a:lnTo>
                        <a:pt x="2789530" y="36357"/>
                      </a:lnTo>
                      <a:lnTo>
                        <a:pt x="2851309" y="0"/>
                      </a:lnTo>
                      <a:lnTo>
                        <a:pt x="6265084" y="20269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spcBef>
                      <a:spcPts val="0"/>
                    </a:spcBef>
                    <a:spcAft>
                      <a:spcPts val="0"/>
                    </a:spcAft>
                  </a:pPr>
                  <a:endParaRPr kumimoji="1" lang="zh-CN" altLang="en-US" dirty="0">
                    <a:solidFill>
                      <a:srgbClr val="FFFFFF"/>
                    </a:solidFill>
                    <a:ea typeface="Arial" panose="020B0604020202020204" pitchFamily="34" charset="0"/>
                  </a:endParaRPr>
                </a:p>
              </p:txBody>
            </p:sp>
          </p:grpSp>
          <p:sp>
            <p:nvSpPr>
              <p:cNvPr id="21" name="三角形 8"/>
              <p:cNvSpPr/>
              <p:nvPr userDrawn="1">
                <p:custDataLst>
                  <p:tags r:id="rId9"/>
                </p:custDataLst>
              </p:nvPr>
            </p:nvSpPr>
            <p:spPr>
              <a:xfrm rot="16200000">
                <a:off x="17634" y="4956"/>
                <a:ext cx="2243" cy="8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2500" lnSpcReduction="20000"/>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6" name="圆角矩形 15"/>
              <p:cNvSpPr/>
              <p:nvPr userDrawn="1">
                <p:custDataLst>
                  <p:tags r:id="rId10"/>
                </p:custDataLst>
              </p:nvPr>
            </p:nvSpPr>
            <p:spPr>
              <a:xfrm>
                <a:off x="12679" y="7291"/>
                <a:ext cx="2016" cy="2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sp>
        <p:nvSpPr>
          <p:cNvPr id="2" name="标题 1"/>
          <p:cNvSpPr>
            <a:spLocks noGrp="1"/>
          </p:cNvSpPr>
          <p:nvPr>
            <p:ph type="title" hasCustomPrompt="1"/>
            <p:custDataLst>
              <p:tags r:id="rId2"/>
            </p:custDataLst>
          </p:nvPr>
        </p:nvSpPr>
        <p:spPr>
          <a:xfrm>
            <a:off x="5187949" y="2717165"/>
            <a:ext cx="5053331" cy="676275"/>
          </a:xfrm>
        </p:spPr>
        <p:txBody>
          <a:bodyPr lIns="89988" tIns="46792" rIns="89988" bIns="0" anchor="b" anchorCtr="0">
            <a:normAutofit/>
          </a:bodyPr>
          <a:lstStyle>
            <a:lvl1pPr>
              <a:defRPr sz="4000" u="none" strike="noStrike" kern="1200" cap="none" spc="300" normalizeH="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文本占位符 2"/>
          <p:cNvSpPr>
            <a:spLocks noGrp="1"/>
          </p:cNvSpPr>
          <p:nvPr>
            <p:ph type="body" idx="1"/>
            <p:custDataLst>
              <p:tags r:id="rId3"/>
            </p:custDataLst>
          </p:nvPr>
        </p:nvSpPr>
        <p:spPr>
          <a:xfrm>
            <a:off x="5187901" y="3471741"/>
            <a:ext cx="5053383" cy="1077985"/>
          </a:xfrm>
        </p:spPr>
        <p:txBody>
          <a:bodyPr lIns="89988" tIns="0" rIns="89988" bIns="46792">
            <a:normAutofit/>
          </a:bodyPr>
          <a:lstStyle>
            <a:lvl1pPr marL="0" indent="0" eaLnBrk="1" fontAlgn="auto" latinLnBrk="0" hangingPunct="1">
              <a:buNone/>
              <a:defRPr kumimoji="0" lang="zh-CN" altLang="en-US" sz="2000" b="0" i="0" u="none" strike="noStrike" kern="1200" cap="none" spc="151" normalizeH="0" baseline="0" noProof="1">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4"/>
            </p:custDataLst>
          </p:nvPr>
        </p:nvSpPr>
        <p:spPr/>
        <p:txBody>
          <a:bodyPr>
            <a:normAutofit/>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页脚占位符 4"/>
          <p:cNvSpPr>
            <a:spLocks noGrp="1"/>
          </p:cNvSpPr>
          <p:nvPr>
            <p:ph type="ftr" sz="quarter" idx="11"/>
            <p:custDataLst>
              <p:tags r:id="rId5"/>
            </p:custDataLst>
          </p:nvPr>
        </p:nvSpPr>
        <p:spPr/>
        <p:txBody>
          <a:bodyPr>
            <a:normAutofit/>
          </a:bodyPr>
          <a:lstStyle/>
          <a:p>
            <a:endParaRPr lang="zh-CN" altLang="en-US">
              <a:solidFill>
                <a:srgbClr val="060606">
                  <a:tint val="75000"/>
                </a:srgbClr>
              </a:solidFill>
            </a:endParaRPr>
          </a:p>
        </p:txBody>
      </p:sp>
      <p:sp>
        <p:nvSpPr>
          <p:cNvPr id="6" name="灯片编号占位符 5"/>
          <p:cNvSpPr>
            <a:spLocks noGrp="1"/>
          </p:cNvSpPr>
          <p:nvPr>
            <p:ph type="sldNum" sz="quarter" idx="12"/>
            <p:custDataLst>
              <p:tags r:id="rId6"/>
            </p:custDataLst>
          </p:nvPr>
        </p:nvSpPr>
        <p:spPr/>
        <p:txBody>
          <a:bodyPr>
            <a:normAutofit/>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2193048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11295397" y="204461"/>
            <a:ext cx="659111" cy="570995"/>
            <a:chOff x="11076995" y="140205"/>
            <a:chExt cx="659111" cy="570995"/>
          </a:xfrm>
        </p:grpSpPr>
        <p:sp>
          <p:nvSpPr>
            <p:cNvPr id="9" name="三角形 7"/>
            <p:cNvSpPr/>
            <p:nvPr>
              <p:custDataLst>
                <p:tags r:id="rId8"/>
              </p:custDataLst>
            </p:nvPr>
          </p:nvSpPr>
          <p:spPr>
            <a:xfrm rot="16200000">
              <a:off x="11248791" y="223886"/>
              <a:ext cx="570995" cy="4036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0" name="三角形 8"/>
            <p:cNvSpPr/>
            <p:nvPr>
              <p:custDataLst>
                <p:tags r:id="rId9"/>
              </p:custDataLst>
            </p:nvPr>
          </p:nvSpPr>
          <p:spPr>
            <a:xfrm rot="16200000">
              <a:off x="10997988" y="246709"/>
              <a:ext cx="539108" cy="38109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5000" lnSpcReduction="20000"/>
            </a:bodyPr>
            <a:lstStyle/>
            <a:p>
              <a:pPr algn="ctr" fontAlgn="auto">
                <a:spcBef>
                  <a:spcPts val="0"/>
                </a:spcBef>
                <a:spcAft>
                  <a:spcPts val="0"/>
                </a:spcAft>
              </a:pPr>
              <a:endParaRPr kumimoji="1" lang="zh-CN" altLang="en-US" dirty="0">
                <a:solidFill>
                  <a:srgbClr val="FFFFFF"/>
                </a:solidFill>
                <a:ea typeface="Arial" panose="020B0604020202020204" pitchFamily="34" charset="0"/>
              </a:endParaRPr>
            </a:p>
          </p:txBody>
        </p:sp>
      </p:grpSp>
      <p:sp>
        <p:nvSpPr>
          <p:cNvPr id="2" name="标题 1"/>
          <p:cNvSpPr>
            <a:spLocks noGrp="1"/>
          </p:cNvSpPr>
          <p:nvPr>
            <p:ph type="title"/>
            <p:custDataLst>
              <p:tags r:id="rId2"/>
            </p:custDataLst>
          </p:nvPr>
        </p:nvSpPr>
        <p:spPr>
          <a:xfrm>
            <a:off x="669884" y="443235"/>
            <a:ext cx="10852237" cy="441964"/>
          </a:xfrm>
        </p:spPr>
        <p:txBody>
          <a:bodyPr vert="horz" lIns="101584" tIns="38098" rIns="76189" bIns="38098" rtlCol="0" anchor="t" anchorCtr="0">
            <a:norm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29" y="952509"/>
            <a:ext cx="5283243" cy="5388907"/>
          </a:xfrm>
        </p:spPr>
        <p:txBody>
          <a:bodyPr vert="horz" lIns="101584" tIns="0" rIns="82539" bIns="0" rtlCol="0">
            <a:norm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9"/>
            <a:ext cx="5283243" cy="5388907"/>
          </a:xfrm>
        </p:spPr>
        <p:txBody>
          <a:bodyPr>
            <a:normAutofit/>
          </a:bodyPr>
          <a:lstStyle>
            <a:lvl1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1pPr>
            <a:lvl2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2pPr>
            <a:lvl3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3pPr>
            <a:lvl4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4pPr>
            <a:lvl5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srgbClr val="060606">
                  <a:tint val="75000"/>
                </a:srgb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2606972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4" y="443235"/>
            <a:ext cx="10852237" cy="441964"/>
          </a:xfrm>
        </p:spPr>
        <p:txBody>
          <a:bodyPr vert="horz" lIns="101584" tIns="38098" rIns="76189" bIns="38098" rtlCol="0" anchor="t" anchorCtr="0">
            <a:no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29" y="952509"/>
            <a:ext cx="5283243" cy="381003"/>
          </a:xfrm>
        </p:spPr>
        <p:txBody>
          <a:bodyPr lIns="101584" tIns="38098" rIns="76189" bIns="38098"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584" tIns="0" rIns="82539" bIns="0" rtlCol="0">
            <a:no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49" y="952509"/>
            <a:ext cx="5283243" cy="381003"/>
          </a:xfrm>
        </p:spPr>
        <p:txBody>
          <a:bodyPr vert="horz" lIns="101584" tIns="38098" rIns="76189" bIns="38098" rtlCol="0" anchor="t" anchorCtr="0">
            <a:noAutofit/>
          </a:bodyPr>
          <a:lstStyle>
            <a:lvl1pPr marL="0" marR="0" lvl="0" indent="0" algn="l" defTabSz="914264"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49" y="1406525"/>
            <a:ext cx="5283243" cy="4934752"/>
          </a:xfrm>
        </p:spPr>
        <p:txBody>
          <a:bodyPr vert="horz" lIns="101584" tIns="0" rIns="82539" bIns="0" rtlCol="0">
            <a:no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srgbClr val="060606">
                  <a:tint val="75000"/>
                </a:srgb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3764650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42" name="任意多边形: 形状 41"/>
          <p:cNvSpPr/>
          <p:nvPr userDrawn="1">
            <p:custDataLst>
              <p:tags r:id="rId1"/>
            </p:custDataLst>
          </p:nvPr>
        </p:nvSpPr>
        <p:spPr>
          <a:xfrm rot="18900000">
            <a:off x="5757529" y="-367585"/>
            <a:ext cx="735177" cy="735177"/>
          </a:xfrm>
          <a:custGeom>
            <a:avLst/>
            <a:gdLst>
              <a:gd name="connsiteX0" fmla="*/ 0 w 735177"/>
              <a:gd name="connsiteY0" fmla="*/ 0 h 735177"/>
              <a:gd name="connsiteX1" fmla="*/ 735177 w 735177"/>
              <a:gd name="connsiteY1" fmla="*/ 735177 h 735177"/>
              <a:gd name="connsiteX2" fmla="*/ 0 w 735177"/>
              <a:gd name="connsiteY2" fmla="*/ 735177 h 735177"/>
            </a:gdLst>
            <a:ahLst/>
            <a:cxnLst>
              <a:cxn ang="0">
                <a:pos x="connsiteX0" y="connsiteY0"/>
              </a:cxn>
              <a:cxn ang="0">
                <a:pos x="connsiteX1" y="connsiteY1"/>
              </a:cxn>
              <a:cxn ang="0">
                <a:pos x="connsiteX2" y="connsiteY2"/>
              </a:cxn>
            </a:cxnLst>
            <a:rect l="l" t="t" r="r" b="b"/>
            <a:pathLst>
              <a:path w="735177" h="735177">
                <a:moveTo>
                  <a:pt x="0" y="0"/>
                </a:moveTo>
                <a:lnTo>
                  <a:pt x="735177" y="735177"/>
                </a:lnTo>
                <a:lnTo>
                  <a:pt x="0" y="7351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 name="标题 1"/>
          <p:cNvSpPr>
            <a:spLocks noGrp="1"/>
          </p:cNvSpPr>
          <p:nvPr>
            <p:ph type="title"/>
            <p:custDataLst>
              <p:tags r:id="rId2"/>
            </p:custDataLst>
          </p:nvPr>
        </p:nvSpPr>
        <p:spPr/>
        <p:txBody>
          <a:bodyPr vert="horz" lIns="101584" tIns="38098" rIns="76189" bIns="38098" rtlCol="0" anchor="t" anchorCtr="0">
            <a:no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3820770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srgbClr val="060606">
                  <a:tint val="75000"/>
                </a:srgb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3928009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2" y="443235"/>
            <a:ext cx="10852237" cy="441964"/>
          </a:xfrm>
        </p:spPr>
        <p:txBody>
          <a:bodyPr vert="horz" lIns="101584" tIns="38098" rIns="76189" bIns="38098" rtlCol="0" anchor="t" anchorCtr="0">
            <a:no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29" y="952509"/>
            <a:ext cx="5283243" cy="5388907"/>
          </a:xfrm>
        </p:spPr>
        <p:txBody>
          <a:bodyPr vert="horz" lIns="101584" tIns="0" rIns="82539" bIns="0" rtlCol="0">
            <a:noAutofit/>
          </a:bodyPr>
          <a:lstStyle>
            <a:lvl1pPr marL="0" marR="0" lvl="0" indent="0" algn="l" defTabSz="914264"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Microsoft YaHei" panose="020B0503020204020204" pitchFamily="34" charset="-122"/>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solidFill>
                <a:uFillTx/>
                <a:latin typeface="+mn-lt"/>
                <a:ea typeface="+mn-ea"/>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9"/>
            <a:ext cx="5283243" cy="5388907"/>
          </a:xfrm>
        </p:spPr>
        <p:txBody>
          <a:bodyPr vert="horz" lIns="101584" tIns="0" rIns="82539" bIns="0" rtlCol="0">
            <a:norm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srgbClr val="060606">
                    <a:tint val="75000"/>
                  </a:srgbClr>
                </a:solidFill>
              </a:rPr>
              <a:pPr/>
              <a:t>2021/9/3</a:t>
            </a:fld>
            <a:endParaRPr lang="zh-CN" altLang="en-US" dirty="0">
              <a:solidFill>
                <a:srgbClr val="060606">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dirty="0">
              <a:solidFill>
                <a:srgbClr val="060606">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403863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5" name="Нижний колонтитул 4"/>
          <p:cNvSpPr>
            <a:spLocks noGrp="1"/>
          </p:cNvSpPr>
          <p:nvPr>
            <p:ph type="ftr" sz="quarter" idx="11"/>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6" name="Номер слайда 5"/>
          <p:cNvSpPr>
            <a:spLocks noGrp="1"/>
          </p:cNvSpPr>
          <p:nvPr>
            <p:ph type="sldNum" sz="quarter" idx="12"/>
          </p:nvPr>
        </p:nvSpPr>
        <p:spPr/>
        <p:txBody>
          <a:bodyPr/>
          <a:lstStyle/>
          <a:p>
            <a:pPr fontAlgn="auto">
              <a:spcBef>
                <a:spcPts val="0"/>
              </a:spcBef>
              <a:spcAft>
                <a:spcPts val="0"/>
              </a:spcAft>
              <a:defRPr/>
            </a:pPr>
            <a:fld id="{FC0842D6-AD09-40E4-93BB-1295017FCB49}" type="slidenum">
              <a:rPr lang="zh-CN" altLang="en-US" smtClean="0">
                <a:latin typeface="+mn-lt"/>
                <a:ea typeface="+mn-ea"/>
              </a:rPr>
              <a:pPr fontAlgn="auto">
                <a:spcBef>
                  <a:spcPts val="0"/>
                </a:spcBef>
                <a:spcAft>
                  <a:spcPts val="0"/>
                </a:spcAft>
                <a:defRPr/>
              </a:pPr>
              <a:t>‹#›</a:t>
            </a:fld>
            <a:endParaRPr lang="zh-CN" altLang="en-US">
              <a:latin typeface="+mn-lt"/>
              <a:ea typeface="+mn-ea"/>
            </a:endParaRPr>
          </a:p>
        </p:txBody>
      </p:sp>
    </p:spTree>
    <p:extLst>
      <p:ext uri="{BB962C8B-B14F-4D97-AF65-F5344CB8AC3E}">
        <p14:creationId xmlns:p14="http://schemas.microsoft.com/office/powerpoint/2010/main" val="15227535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9"/>
            <a:ext cx="950984" cy="5388907"/>
          </a:xfrm>
        </p:spPr>
        <p:txBody>
          <a:bodyPr vert="eaVert" lIns="101584" tIns="38098" rIns="76189" bIns="38098" rtlCol="0" anchor="ctr" anchorCtr="0">
            <a:noAutofit/>
          </a:bodyPr>
          <a:lstStyle>
            <a:lvl1pPr marL="0" marR="0" lvl="0" algn="l" defTabSz="914264"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8" y="952501"/>
            <a:ext cx="9828101" cy="5388907"/>
          </a:xfrm>
        </p:spPr>
        <p:txBody>
          <a:bodyPr vert="eaVert"/>
          <a:lstStyle>
            <a:lvl1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1pPr>
            <a:lvl2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2pPr>
            <a:lvl3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3pPr>
            <a:lvl4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4pPr>
            <a:lvl5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1763924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60606">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
        <p:nvSpPr>
          <p:cNvPr id="7" name="内容占位符 6"/>
          <p:cNvSpPr>
            <a:spLocks noGrp="1"/>
          </p:cNvSpPr>
          <p:nvPr>
            <p:ph sz="quarter" idx="13"/>
            <p:custDataLst>
              <p:tags r:id="rId4"/>
            </p:custDataLst>
          </p:nvPr>
        </p:nvSpPr>
        <p:spPr>
          <a:xfrm>
            <a:off x="669932" y="952509"/>
            <a:ext cx="10852237" cy="5388907"/>
          </a:xfrm>
        </p:spPr>
        <p:txBody>
          <a:bodyPr/>
          <a:lstStyle>
            <a:lvl1pPr>
              <a:defRPr u="none" strike="noStrike" kern="1200" cap="none" spc="151" normalizeH="0">
                <a:solidFill>
                  <a:schemeClr val="tx1">
                    <a:lumMod val="75000"/>
                    <a:lumOff val="25000"/>
                  </a:schemeClr>
                </a:solidFill>
                <a:uFillTx/>
                <a:latin typeface="Arial" panose="020B0604020202020204" pitchFamily="34" charset="0"/>
              </a:defRPr>
            </a:lvl1pPr>
            <a:lvl2pPr>
              <a:defRPr u="none" strike="noStrike" kern="1200" cap="none" spc="151" normalizeH="0">
                <a:solidFill>
                  <a:schemeClr val="tx1">
                    <a:lumMod val="75000"/>
                    <a:lumOff val="25000"/>
                  </a:schemeClr>
                </a:solidFill>
                <a:uFillTx/>
                <a:latin typeface="Arial" panose="020B0604020202020204" pitchFamily="34" charset="0"/>
              </a:defRPr>
            </a:lvl2pPr>
            <a:lvl3pPr>
              <a:defRPr u="none" strike="noStrike" kern="1200" cap="none" spc="151" normalizeH="0">
                <a:solidFill>
                  <a:schemeClr val="tx1">
                    <a:lumMod val="75000"/>
                    <a:lumOff val="25000"/>
                  </a:schemeClr>
                </a:solidFill>
                <a:uFillTx/>
                <a:latin typeface="Arial" panose="020B0604020202020204" pitchFamily="34" charset="0"/>
              </a:defRPr>
            </a:lvl3pPr>
            <a:lvl4pPr>
              <a:defRPr u="none" strike="noStrike" kern="1200" cap="none" spc="151" normalizeH="0">
                <a:solidFill>
                  <a:schemeClr val="tx1">
                    <a:lumMod val="75000"/>
                    <a:lumOff val="25000"/>
                  </a:schemeClr>
                </a:solidFill>
                <a:uFillTx/>
                <a:latin typeface="Arial" panose="020B0604020202020204" pitchFamily="34" charset="0"/>
              </a:defRPr>
            </a:lvl4pPr>
            <a:lvl5pPr>
              <a:defRPr u="none" strike="noStrike" kern="1200" cap="none" spc="151" normalizeH="0">
                <a:solidFill>
                  <a:schemeClr val="tx1">
                    <a:lumMod val="75000"/>
                    <a:lumOff val="25000"/>
                  </a:schemeClr>
                </a:solidFill>
                <a:uFillTx/>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01827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grpSp>
        <p:nvGrpSpPr>
          <p:cNvPr id="16" name="组合 15"/>
          <p:cNvGrpSpPr/>
          <p:nvPr userDrawn="1">
            <p:custDataLst>
              <p:tags r:id="rId1"/>
            </p:custDataLst>
          </p:nvPr>
        </p:nvGrpSpPr>
        <p:grpSpPr>
          <a:xfrm>
            <a:off x="1884949" y="1897380"/>
            <a:ext cx="7784835" cy="3063240"/>
            <a:chOff x="1884946" y="1897380"/>
            <a:chExt cx="7784835" cy="3063240"/>
          </a:xfrm>
        </p:grpSpPr>
        <p:grpSp>
          <p:nvGrpSpPr>
            <p:cNvPr id="6" name="组合 5"/>
            <p:cNvGrpSpPr/>
            <p:nvPr userDrawn="1"/>
          </p:nvGrpSpPr>
          <p:grpSpPr>
            <a:xfrm>
              <a:off x="1884946" y="1897380"/>
              <a:ext cx="7502894" cy="3063240"/>
              <a:chOff x="1884946" y="1897380"/>
              <a:chExt cx="7502894" cy="3063240"/>
            </a:xfrm>
          </p:grpSpPr>
          <p:sp>
            <p:nvSpPr>
              <p:cNvPr id="7" name="矩形 6"/>
              <p:cNvSpPr/>
              <p:nvPr>
                <p:custDataLst>
                  <p:tags r:id="rId9"/>
                </p:custDataLst>
              </p:nvPr>
            </p:nvSpPr>
            <p:spPr>
              <a:xfrm>
                <a:off x="1884946" y="1897380"/>
                <a:ext cx="2926080" cy="3063240"/>
              </a:xfrm>
              <a:prstGeom prst="rect">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8" name="矩形 7"/>
              <p:cNvSpPr/>
              <p:nvPr>
                <p:custDataLst>
                  <p:tags r:id="rId10"/>
                </p:custDataLst>
              </p:nvPr>
            </p:nvSpPr>
            <p:spPr>
              <a:xfrm>
                <a:off x="3169920" y="2438400"/>
                <a:ext cx="6217920" cy="208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nvGrpSpPr>
            <p:cNvPr id="15" name="组合 14"/>
            <p:cNvGrpSpPr/>
            <p:nvPr userDrawn="1"/>
          </p:nvGrpSpPr>
          <p:grpSpPr>
            <a:xfrm>
              <a:off x="8855446" y="2968599"/>
              <a:ext cx="814335" cy="797689"/>
              <a:chOff x="8855446" y="2968599"/>
              <a:chExt cx="814335" cy="797689"/>
            </a:xfrm>
          </p:grpSpPr>
          <p:sp>
            <p:nvSpPr>
              <p:cNvPr id="11" name="三角形 7"/>
              <p:cNvSpPr/>
              <p:nvPr userDrawn="1">
                <p:custDataLst>
                  <p:tags r:id="rId7"/>
                </p:custDataLst>
              </p:nvPr>
            </p:nvSpPr>
            <p:spPr>
              <a:xfrm rot="16200000">
                <a:off x="8988995" y="3085502"/>
                <a:ext cx="797689" cy="563883"/>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2" name="三角形 8"/>
              <p:cNvSpPr/>
              <p:nvPr userDrawn="1">
                <p:custDataLst>
                  <p:tags r:id="rId8"/>
                </p:custDataLst>
              </p:nvPr>
            </p:nvSpPr>
            <p:spPr>
              <a:xfrm rot="16200000">
                <a:off x="8745072" y="3117387"/>
                <a:ext cx="753142" cy="53239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dirty="0">
                  <a:solidFill>
                    <a:srgbClr val="FFFFFF"/>
                  </a:solidFill>
                  <a:ea typeface="Arial" panose="020B0604020202020204" pitchFamily="34" charset="0"/>
                </a:endParaRPr>
              </a:p>
            </p:txBody>
          </p:sp>
        </p:grpSp>
      </p:grpSp>
      <p:sp>
        <p:nvSpPr>
          <p:cNvPr id="2" name="标题 1"/>
          <p:cNvSpPr>
            <a:spLocks noGrp="1"/>
          </p:cNvSpPr>
          <p:nvPr>
            <p:ph type="title" hasCustomPrompt="1"/>
            <p:custDataLst>
              <p:tags r:id="rId2"/>
            </p:custDataLst>
          </p:nvPr>
        </p:nvSpPr>
        <p:spPr>
          <a:xfrm>
            <a:off x="3551167" y="2641452"/>
            <a:ext cx="5275704" cy="1325029"/>
          </a:xfrm>
        </p:spPr>
        <p:txBody>
          <a:bodyPr vert="horz" lIns="89988" tIns="46792" rIns="89988" bIns="0" rtlCol="0" anchor="b" anchorCtr="0">
            <a:normAutofit/>
          </a:bodyPr>
          <a:lstStyle>
            <a:lvl1pPr marL="0" marR="0" algn="ctr" defTabSz="914264" rtl="0" eaLnBrk="1" fontAlgn="auto" latinLnBrk="0" hangingPunct="1">
              <a:lnSpc>
                <a:spcPct val="100000"/>
              </a:lnSpc>
              <a:buNone/>
              <a:defRPr kumimoji="0" lang="zh-CN" altLang="en-US" sz="7200" b="1" i="0" u="none" strike="noStrike" kern="1200" cap="none" spc="6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
        <p:nvSpPr>
          <p:cNvPr id="14" name="文本占位符 13"/>
          <p:cNvSpPr>
            <a:spLocks noGrp="1"/>
          </p:cNvSpPr>
          <p:nvPr>
            <p:ph type="body" sz="quarter" idx="13" hasCustomPrompt="1"/>
            <p:custDataLst>
              <p:tags r:id="rId6"/>
            </p:custDataLst>
          </p:nvPr>
        </p:nvSpPr>
        <p:spPr>
          <a:xfrm>
            <a:off x="3551246" y="4030663"/>
            <a:ext cx="5275633" cy="430212"/>
          </a:xfrm>
        </p:spPr>
        <p:txBody>
          <a:bodyPr lIns="89988" tIns="0" rIns="89988" bIns="46792">
            <a:normAutofit/>
          </a:bodyPr>
          <a:lstStyle>
            <a:lvl1pPr marL="0" indent="0" algn="ctr">
              <a:buNone/>
              <a:defRPr sz="2000" baseline="0">
                <a:solidFill>
                  <a:schemeClr val="tx1">
                    <a:lumMod val="75000"/>
                    <a:lumOff val="25000"/>
                  </a:schemeClr>
                </a:solidFill>
                <a:latin typeface="Arial" panose="020B0604020202020204" pitchFamily="34" charset="0"/>
              </a:defRPr>
            </a:lvl1pPr>
          </a:lstStyle>
          <a:p>
            <a:pPr lvl="0"/>
            <a:r>
              <a:rPr lang="zh-CN" altLang="en-US" dirty="0"/>
              <a:t>单击此处编辑文本</a:t>
            </a:r>
          </a:p>
        </p:txBody>
      </p:sp>
    </p:spTree>
    <p:extLst>
      <p:ext uri="{BB962C8B-B14F-4D97-AF65-F5344CB8AC3E}">
        <p14:creationId xmlns:p14="http://schemas.microsoft.com/office/powerpoint/2010/main" val="3209482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1431630" y="5355400"/>
            <a:ext cx="760375" cy="1419173"/>
            <a:chOff x="11431623" y="5355397"/>
            <a:chExt cx="760374" cy="1419173"/>
          </a:xfrm>
        </p:grpSpPr>
        <p:sp>
          <p:nvSpPr>
            <p:cNvPr id="12" name="三角形 4"/>
            <p:cNvSpPr/>
            <p:nvPr>
              <p:custDataLst>
                <p:tags r:id="rId6"/>
              </p:custDataLst>
            </p:nvPr>
          </p:nvSpPr>
          <p:spPr>
            <a:xfrm rot="16200000">
              <a:off x="11232532" y="5815105"/>
              <a:ext cx="1158557" cy="760373"/>
            </a:xfrm>
            <a:prstGeom prst="triangle">
              <a:avLst>
                <a:gd name="adj" fmla="val 5022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3" name="任意形状 7"/>
            <p:cNvSpPr/>
            <p:nvPr>
              <p:custDataLst>
                <p:tags r:id="rId7"/>
              </p:custDataLst>
            </p:nvPr>
          </p:nvSpPr>
          <p:spPr>
            <a:xfrm rot="16200000">
              <a:off x="11186775" y="5600245"/>
              <a:ext cx="1250070" cy="760373"/>
            </a:xfrm>
            <a:custGeom>
              <a:avLst/>
              <a:gdLst>
                <a:gd name="connsiteX0" fmla="*/ 0 w 6265084"/>
                <a:gd name="connsiteY0" fmla="*/ 2026920 h 2026920"/>
                <a:gd name="connsiteX1" fmla="*/ 2789530 w 6265084"/>
                <a:gd name="connsiteY1" fmla="*/ 36357 h 2026920"/>
                <a:gd name="connsiteX2" fmla="*/ 2851309 w 6265084"/>
                <a:gd name="connsiteY2" fmla="*/ 0 h 2026920"/>
                <a:gd name="connsiteX3" fmla="*/ 6265084 w 6265084"/>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6265084" h="2026920">
                  <a:moveTo>
                    <a:pt x="0" y="2026920"/>
                  </a:moveTo>
                  <a:lnTo>
                    <a:pt x="2789530" y="36357"/>
                  </a:lnTo>
                  <a:lnTo>
                    <a:pt x="2851309" y="0"/>
                  </a:lnTo>
                  <a:lnTo>
                    <a:pt x="6265084" y="20269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hasCustomPrompt="1"/>
            <p:custDataLst>
              <p:tags r:id="rId2"/>
            </p:custDataLst>
          </p:nvPr>
        </p:nvSpPr>
        <p:spPr>
          <a:xfrm>
            <a:off x="838200" y="794327"/>
            <a:ext cx="10515600" cy="540484"/>
          </a:xfrm>
        </p:spPr>
        <p:txBody>
          <a:bodyPr>
            <a:normAutofit/>
          </a:bodyPr>
          <a:lstStyle>
            <a:lvl1pPr>
              <a:defRPr sz="23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4"/>
            </p:custDataLst>
          </p:nvPr>
        </p:nvSpPr>
        <p:spPr/>
        <p:txBody>
          <a:bodyPr/>
          <a:lstStyle>
            <a:lvl1pPr>
              <a:defRPr baseline="0">
                <a:latin typeface="Arial" panose="020B0604020202020204" pitchFamily="34" charset="0"/>
              </a:defRPr>
            </a:lvl1p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Tree>
    <p:extLst>
      <p:ext uri="{BB962C8B-B14F-4D97-AF65-F5344CB8AC3E}">
        <p14:creationId xmlns:p14="http://schemas.microsoft.com/office/powerpoint/2010/main" val="3161868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0" y="0"/>
            <a:ext cx="12192000" cy="6858000"/>
            <a:chOff x="0" y="0"/>
            <a:chExt cx="12192000" cy="6858000"/>
          </a:xfrm>
        </p:grpSpPr>
        <p:sp>
          <p:nvSpPr>
            <p:cNvPr id="8" name="矩形 7"/>
            <p:cNvSpPr/>
            <p:nvPr userDrawn="1">
              <p:custDataLst>
                <p:tags r:id="rId7"/>
              </p:custDataLst>
            </p:nvPr>
          </p:nvSpPr>
          <p:spPr>
            <a:xfrm>
              <a:off x="291530" y="304200"/>
              <a:ext cx="11606400" cy="62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FFFFFF"/>
                </a:solidFill>
                <a:ea typeface="Arial" panose="020B0604020202020204" pitchFamily="34" charset="0"/>
              </a:endParaRPr>
            </a:p>
          </p:txBody>
        </p:sp>
        <p:grpSp>
          <p:nvGrpSpPr>
            <p:cNvPr id="6" name="组合 5"/>
            <p:cNvGrpSpPr/>
            <p:nvPr userDrawn="1">
              <p:custDataLst>
                <p:tags r:id="rId8"/>
              </p:custDataLst>
            </p:nvPr>
          </p:nvGrpSpPr>
          <p:grpSpPr>
            <a:xfrm>
              <a:off x="0" y="0"/>
              <a:ext cx="12192000" cy="6858000"/>
              <a:chOff x="0" y="0"/>
              <a:chExt cx="19200" cy="10800"/>
            </a:xfrm>
          </p:grpSpPr>
          <p:sp>
            <p:nvSpPr>
              <p:cNvPr id="19" name="三角形 8"/>
              <p:cNvSpPr/>
              <p:nvPr userDrawn="1">
                <p:custDataLst>
                  <p:tags r:id="rId9"/>
                </p:custDataLst>
              </p:nvPr>
            </p:nvSpPr>
            <p:spPr>
              <a:xfrm rot="5400000">
                <a:off x="-540" y="540"/>
                <a:ext cx="2360" cy="12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三角形 8"/>
              <p:cNvSpPr/>
              <p:nvPr userDrawn="1">
                <p:custDataLst>
                  <p:tags r:id="rId10"/>
                </p:custDataLst>
              </p:nvPr>
            </p:nvSpPr>
            <p:spPr>
              <a:xfrm rot="16200000">
                <a:off x="17380" y="8980"/>
                <a:ext cx="2360" cy="12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sp>
        <p:nvSpPr>
          <p:cNvPr id="2" name="标题 1"/>
          <p:cNvSpPr>
            <a:spLocks noGrp="1"/>
          </p:cNvSpPr>
          <p:nvPr>
            <p:ph type="title" hasCustomPrompt="1"/>
            <p:custDataLst>
              <p:tags r:id="rId2"/>
            </p:custDataLst>
          </p:nvPr>
        </p:nvSpPr>
        <p:spPr>
          <a:xfrm>
            <a:off x="1281600" y="1249200"/>
            <a:ext cx="9626400" cy="723600"/>
          </a:xfrm>
        </p:spPr>
        <p:txBody>
          <a:bodyPr anchor="ctr">
            <a:normAutofit/>
          </a:bodyPr>
          <a:lstStyle>
            <a:lvl1pPr>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单击此处编辑标题</a:t>
            </a:r>
          </a:p>
        </p:txBody>
      </p:sp>
      <p:sp>
        <p:nvSpPr>
          <p:cNvPr id="7" name="内容占位符 6"/>
          <p:cNvSpPr>
            <a:spLocks noGrp="1"/>
          </p:cNvSpPr>
          <p:nvPr>
            <p:ph sz="quarter" idx="13" hasCustomPrompt="1"/>
            <p:custDataLst>
              <p:tags r:id="rId3"/>
            </p:custDataLst>
          </p:nvPr>
        </p:nvSpPr>
        <p:spPr>
          <a:xfrm>
            <a:off x="1281113" y="2163600"/>
            <a:ext cx="9626600" cy="3445200"/>
          </a:xfrm>
        </p:spPr>
        <p:txBody>
          <a:bodyPr>
            <a:normAutofit/>
          </a:bodyPr>
          <a:lstStyle>
            <a:lvl1pP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defRPr baseline="0">
                <a:solidFill>
                  <a:schemeClr val="tx1"/>
                </a:solidFill>
                <a:latin typeface="Microsoft YaHei" panose="020B0503020204020204" pitchFamily="34" charset="-122"/>
                <a:ea typeface="Microsoft YaHei" panose="020B0503020204020204" pitchFamily="34" charset="-122"/>
              </a:defRPr>
            </a:lvl2pPr>
            <a:lvl3pPr>
              <a:defRPr baseline="0">
                <a:solidFill>
                  <a:schemeClr val="tx1"/>
                </a:solidFill>
                <a:latin typeface="Microsoft YaHei" panose="020B0503020204020204" pitchFamily="34" charset="-122"/>
                <a:ea typeface="Microsoft YaHei" panose="020B0503020204020204" pitchFamily="34" charset="-122"/>
              </a:defRPr>
            </a:lvl3pPr>
            <a:lvl4pPr>
              <a:defRPr baseline="0">
                <a:solidFill>
                  <a:schemeClr val="tx1"/>
                </a:solidFill>
                <a:latin typeface="Microsoft YaHei" panose="020B0503020204020204" pitchFamily="34" charset="-122"/>
                <a:ea typeface="Microsoft YaHei" panose="020B0503020204020204" pitchFamily="34" charset="-122"/>
              </a:defRPr>
            </a:lvl4pPr>
            <a:lvl5pPr>
              <a:defRPr baseline="0">
                <a:solidFill>
                  <a:schemeClr val="tx1"/>
                </a:solidFill>
                <a:latin typeface="Microsoft YaHei" panose="020B0503020204020204" pitchFamily="34" charset="-122"/>
                <a:ea typeface="Microsoft YaHei" panose="020B0503020204020204" pitchFamily="3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4" name="页脚占位符 3"/>
          <p:cNvSpPr>
            <a:spLocks noGrp="1"/>
          </p:cNvSpPr>
          <p:nvPr>
            <p:ph type="ftr" sz="quarter" idx="11"/>
            <p:custDataLst>
              <p:tags r:id="rId6"/>
            </p:custDataLst>
          </p:nvPr>
        </p:nvSpPr>
        <p:spPr/>
        <p:txBody>
          <a:bodyPr/>
          <a:lstStyle/>
          <a:p>
            <a:endParaRPr lang="zh-CN" altLang="en-US" dirty="0">
              <a:solidFill>
                <a:srgbClr val="060606">
                  <a:tint val="75000"/>
                </a:srgbClr>
              </a:solidFill>
            </a:endParaRPr>
          </a:p>
        </p:txBody>
      </p:sp>
    </p:spTree>
    <p:extLst>
      <p:ext uri="{BB962C8B-B14F-4D97-AF65-F5344CB8AC3E}">
        <p14:creationId xmlns:p14="http://schemas.microsoft.com/office/powerpoint/2010/main" val="4257290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3" y="1"/>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grpSp>
        <p:nvGrpSpPr>
          <p:cNvPr id="15" name="组合 14"/>
          <p:cNvGrpSpPr/>
          <p:nvPr userDrawn="1">
            <p:custDataLst>
              <p:tags r:id="rId2"/>
            </p:custDataLst>
          </p:nvPr>
        </p:nvGrpSpPr>
        <p:grpSpPr>
          <a:xfrm>
            <a:off x="3" y="5177155"/>
            <a:ext cx="1689100" cy="1689100"/>
            <a:chOff x="0" y="5177155"/>
            <a:chExt cx="1689100" cy="1689100"/>
          </a:xfrm>
        </p:grpSpPr>
        <p:sp>
          <p:nvSpPr>
            <p:cNvPr id="16" name="任意多边形: 形状 15"/>
            <p:cNvSpPr/>
            <p:nvPr>
              <p:custDataLst>
                <p:tags r:id="rId9"/>
              </p:custDataLst>
            </p:nvPr>
          </p:nvSpPr>
          <p:spPr>
            <a:xfrm rot="16200000" flipV="1">
              <a:off x="0" y="5177155"/>
              <a:ext cx="1689100" cy="168910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7" name="任意多边形: 形状 16"/>
            <p:cNvSpPr/>
            <p:nvPr>
              <p:custDataLst>
                <p:tags r:id="rId10"/>
              </p:custDataLst>
            </p:nvPr>
          </p:nvSpPr>
          <p:spPr>
            <a:xfrm rot="16200000" flipV="1">
              <a:off x="0" y="5680785"/>
              <a:ext cx="1185470" cy="1185470"/>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hasCustomPrompt="1"/>
            <p:custDataLst>
              <p:tags r:id="rId3"/>
            </p:custDataLst>
          </p:nvPr>
        </p:nvSpPr>
        <p:spPr>
          <a:xfrm>
            <a:off x="583200" y="770400"/>
            <a:ext cx="3960000" cy="882000"/>
          </a:xfrm>
        </p:spPr>
        <p:txBody>
          <a:bodyPr anchor="ctr">
            <a:normAutofit/>
          </a:bodyPr>
          <a:lstStyle>
            <a:lvl1pPr>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586800" y="1764000"/>
            <a:ext cx="3956400" cy="40932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内容占位符 8"/>
          <p:cNvSpPr>
            <a:spLocks noGrp="1"/>
          </p:cNvSpPr>
          <p:nvPr userDrawn="1">
            <p:ph sz="quarter" idx="14"/>
            <p:custDataLst>
              <p:tags r:id="rId8"/>
            </p:custDataLst>
          </p:nvPr>
        </p:nvSpPr>
        <p:spPr>
          <a:xfrm>
            <a:off x="5101200" y="769946"/>
            <a:ext cx="6480000" cy="5087937"/>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endParaRPr lang="zh-CN" altLang="en-US" dirty="0"/>
          </a:p>
        </p:txBody>
      </p:sp>
    </p:spTree>
    <p:extLst>
      <p:ext uri="{BB962C8B-B14F-4D97-AF65-F5344CB8AC3E}">
        <p14:creationId xmlns:p14="http://schemas.microsoft.com/office/powerpoint/2010/main" val="1803831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a:solidFill>
                <a:srgbClr val="FFFFFF"/>
              </a:solidFill>
              <a:ea typeface="Arial" panose="020B0604020202020204" pitchFamily="34" charset="0"/>
              <a:sym typeface="+mn-ea"/>
            </a:endParaRPr>
          </a:p>
        </p:txBody>
      </p:sp>
      <p:grpSp>
        <p:nvGrpSpPr>
          <p:cNvPr id="16" name="组合 15"/>
          <p:cNvGrpSpPr/>
          <p:nvPr userDrawn="1">
            <p:custDataLst>
              <p:tags r:id="rId2"/>
            </p:custDataLst>
          </p:nvPr>
        </p:nvGrpSpPr>
        <p:grpSpPr>
          <a:xfrm rot="10800000">
            <a:off x="10502903" y="3"/>
            <a:ext cx="1689100" cy="1689100"/>
            <a:chOff x="0" y="5177155"/>
            <a:chExt cx="1689100" cy="1689100"/>
          </a:xfrm>
        </p:grpSpPr>
        <p:sp>
          <p:nvSpPr>
            <p:cNvPr id="17" name="任意多边形: 形状 16"/>
            <p:cNvSpPr/>
            <p:nvPr>
              <p:custDataLst>
                <p:tags r:id="rId9"/>
              </p:custDataLst>
            </p:nvPr>
          </p:nvSpPr>
          <p:spPr>
            <a:xfrm rot="16200000" flipV="1">
              <a:off x="0" y="5177155"/>
              <a:ext cx="1689100" cy="168910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任意多边形: 形状 17"/>
            <p:cNvSpPr/>
            <p:nvPr>
              <p:custDataLst>
                <p:tags r:id="rId10"/>
              </p:custDataLst>
            </p:nvPr>
          </p:nvSpPr>
          <p:spPr>
            <a:xfrm rot="16200000" flipV="1">
              <a:off x="0" y="5680785"/>
              <a:ext cx="1185470" cy="1185470"/>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p:custDataLst>
              <p:tags r:id="rId3"/>
            </p:custDataLst>
          </p:nvPr>
        </p:nvSpPr>
        <p:spPr>
          <a:xfrm>
            <a:off x="612000" y="781200"/>
            <a:ext cx="10976400" cy="626400"/>
          </a:xfrm>
        </p:spPr>
        <p:txBody>
          <a:bodyPr anchor="ctr"/>
          <a:lstStyle>
            <a:lvl1pPr algn="ctr">
              <a:defRPr sz="36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612000" y="1659600"/>
            <a:ext cx="10975975" cy="828000"/>
          </a:xfrm>
        </p:spPr>
        <p:txBody>
          <a:bodyPr>
            <a:normAutofit/>
          </a:bodyPr>
          <a:lstStyle>
            <a:lvl1pPr algn="ct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9" name="内容占位符 8"/>
          <p:cNvSpPr>
            <a:spLocks noGrp="1"/>
          </p:cNvSpPr>
          <p:nvPr userDrawn="1">
            <p:ph sz="quarter" idx="14"/>
            <p:custDataLst>
              <p:tags r:id="rId8"/>
            </p:custDataLst>
          </p:nvPr>
        </p:nvSpPr>
        <p:spPr>
          <a:xfrm>
            <a:off x="612775" y="2808000"/>
            <a:ext cx="10965600" cy="34308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Tree>
    <p:extLst>
      <p:ext uri="{BB962C8B-B14F-4D97-AF65-F5344CB8AC3E}">
        <p14:creationId xmlns:p14="http://schemas.microsoft.com/office/powerpoint/2010/main" val="3853766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0502903" y="3"/>
            <a:ext cx="1689100" cy="1689100"/>
            <a:chOff x="16540" y="0"/>
            <a:chExt cx="2660" cy="2660"/>
          </a:xfrm>
        </p:grpSpPr>
        <p:sp>
          <p:nvSpPr>
            <p:cNvPr id="17" name="任意多边形: 形状 16"/>
            <p:cNvSpPr/>
            <p:nvPr>
              <p:custDataLst>
                <p:tags r:id="rId9"/>
              </p:custDataLst>
            </p:nvPr>
          </p:nvSpPr>
          <p:spPr>
            <a:xfrm rot="5400000" flipV="1">
              <a:off x="16540" y="0"/>
              <a:ext cx="2660" cy="266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任意多边形: 形状 17"/>
            <p:cNvSpPr/>
            <p:nvPr>
              <p:custDataLst>
                <p:tags r:id="rId10"/>
              </p:custDataLst>
            </p:nvPr>
          </p:nvSpPr>
          <p:spPr>
            <a:xfrm rot="5400000" flipV="1">
              <a:off x="17333" y="0"/>
              <a:ext cx="1867" cy="1867"/>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13" name="矩形 12"/>
          <p:cNvSpPr/>
          <p:nvPr userDrawn="1">
            <p:custDataLst>
              <p:tags r:id="rId2"/>
            </p:custDataLst>
          </p:nvPr>
        </p:nvSpPr>
        <p:spPr>
          <a:xfrm>
            <a:off x="0" y="5041909"/>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a:solidFill>
                <a:srgbClr val="FFFFFF"/>
              </a:solidFill>
              <a:ea typeface="Arial" panose="020B0604020202020204" pitchFamily="34" charset="0"/>
              <a:sym typeface="+mn-ea"/>
            </a:endParaRPr>
          </a:p>
        </p:txBody>
      </p:sp>
      <p:sp>
        <p:nvSpPr>
          <p:cNvPr id="2" name="标题 1"/>
          <p:cNvSpPr>
            <a:spLocks noGrp="1"/>
          </p:cNvSpPr>
          <p:nvPr userDrawn="1">
            <p:ph type="title"/>
            <p:custDataLst>
              <p:tags r:id="rId3"/>
            </p:custDataLst>
          </p:nvPr>
        </p:nvSpPr>
        <p:spPr>
          <a:xfrm>
            <a:off x="604800" y="669600"/>
            <a:ext cx="10976400" cy="565200"/>
          </a:xfrm>
        </p:spPr>
        <p:txBody>
          <a:bodyPr anchor="ctr">
            <a:normAutofit/>
          </a:bodyPr>
          <a:lstStyle>
            <a:lvl1pPr algn="ctr">
              <a:lnSpc>
                <a:spcPct val="100000"/>
              </a:lnSpc>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内容占位符 6"/>
          <p:cNvSpPr>
            <a:spLocks noGrp="1"/>
          </p:cNvSpPr>
          <p:nvPr userDrawn="1">
            <p:ph sz="quarter" idx="13"/>
            <p:custDataLst>
              <p:tags r:id="rId7"/>
            </p:custDataLst>
          </p:nvPr>
        </p:nvSpPr>
        <p:spPr>
          <a:xfrm>
            <a:off x="604837" y="1681200"/>
            <a:ext cx="10990800" cy="32112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文本占位符 8"/>
          <p:cNvSpPr>
            <a:spLocks noGrp="1"/>
          </p:cNvSpPr>
          <p:nvPr userDrawn="1">
            <p:ph type="body" sz="quarter" idx="14"/>
            <p:custDataLst>
              <p:tags r:id="rId8"/>
            </p:custDataLst>
          </p:nvPr>
        </p:nvSpPr>
        <p:spPr>
          <a:xfrm>
            <a:off x="594000" y="5180400"/>
            <a:ext cx="11001600" cy="1011600"/>
          </a:xfrm>
        </p:spPr>
        <p:txBody>
          <a:bodyPr>
            <a:normAutofit/>
          </a:bodyPr>
          <a:lstStyle>
            <a:lvl1pPr marL="0" indent="0">
              <a:lnSpc>
                <a:spcPct val="130000"/>
              </a:lnSpc>
              <a:spcBef>
                <a:spcPts val="0"/>
              </a:spcBef>
              <a:spcAft>
                <a:spcPts val="1000"/>
              </a:spcAft>
              <a:buNone/>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668857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7" name="组合 16"/>
          <p:cNvGrpSpPr/>
          <p:nvPr userDrawn="1">
            <p:custDataLst>
              <p:tags r:id="rId1"/>
            </p:custDataLst>
          </p:nvPr>
        </p:nvGrpSpPr>
        <p:grpSpPr>
          <a:xfrm>
            <a:off x="11431630" y="5355400"/>
            <a:ext cx="760375" cy="1419173"/>
            <a:chOff x="11431623" y="5355397"/>
            <a:chExt cx="760374" cy="1419173"/>
          </a:xfrm>
        </p:grpSpPr>
        <p:sp>
          <p:nvSpPr>
            <p:cNvPr id="18" name="三角形 4"/>
            <p:cNvSpPr/>
            <p:nvPr>
              <p:custDataLst>
                <p:tags r:id="rId11"/>
              </p:custDataLst>
            </p:nvPr>
          </p:nvSpPr>
          <p:spPr>
            <a:xfrm rot="16200000">
              <a:off x="11232532" y="5815105"/>
              <a:ext cx="1158557" cy="760373"/>
            </a:xfrm>
            <a:prstGeom prst="triangle">
              <a:avLst>
                <a:gd name="adj" fmla="val 5022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1" name="任意形状 7"/>
            <p:cNvSpPr/>
            <p:nvPr>
              <p:custDataLst>
                <p:tags r:id="rId12"/>
              </p:custDataLst>
            </p:nvPr>
          </p:nvSpPr>
          <p:spPr>
            <a:xfrm rot="16200000">
              <a:off x="11186775" y="5600245"/>
              <a:ext cx="1250070" cy="760373"/>
            </a:xfrm>
            <a:custGeom>
              <a:avLst/>
              <a:gdLst>
                <a:gd name="connsiteX0" fmla="*/ 0 w 6265084"/>
                <a:gd name="connsiteY0" fmla="*/ 2026920 h 2026920"/>
                <a:gd name="connsiteX1" fmla="*/ 2789530 w 6265084"/>
                <a:gd name="connsiteY1" fmla="*/ 36357 h 2026920"/>
                <a:gd name="connsiteX2" fmla="*/ 2851309 w 6265084"/>
                <a:gd name="connsiteY2" fmla="*/ 0 h 2026920"/>
                <a:gd name="connsiteX3" fmla="*/ 6265084 w 6265084"/>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6265084" h="2026920">
                  <a:moveTo>
                    <a:pt x="0" y="2026920"/>
                  </a:moveTo>
                  <a:lnTo>
                    <a:pt x="2789530" y="36357"/>
                  </a:lnTo>
                  <a:lnTo>
                    <a:pt x="2851309" y="0"/>
                  </a:lnTo>
                  <a:lnTo>
                    <a:pt x="6265084" y="20269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15" name="矩形 14"/>
          <p:cNvSpPr/>
          <p:nvPr userDrawn="1">
            <p:custDataLst>
              <p:tags r:id="rId2"/>
            </p:custDataLst>
          </p:nvPr>
        </p:nvSpPr>
        <p:spPr>
          <a:xfrm>
            <a:off x="0" y="9"/>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28" tIns="45718" rIns="91428" bIns="45718" numCol="1" spcCol="0" rtlCol="0" fromWordArt="0" anchor="ctr" anchorCtr="0" forceAA="0" compatLnSpc="1">
            <a:noAutofit/>
          </a:bodyPr>
          <a:lstStyle/>
          <a:p>
            <a:pPr algn="ctr" fontAlgn="auto">
              <a:spcBef>
                <a:spcPts val="0"/>
              </a:spcBef>
              <a:spcAft>
                <a:spcPts val="0"/>
              </a:spcAft>
            </a:pPr>
            <a:endParaRPr lang="en-US" altLang="zh-CN">
              <a:solidFill>
                <a:srgbClr val="FFFFFF"/>
              </a:solidFill>
              <a:ea typeface="Arial" panose="020B0604020202020204" pitchFamily="34" charset="0"/>
              <a:cs typeface="Arial" panose="020B0604020202020204" pitchFamily="34" charset="0"/>
              <a:sym typeface="+mn-ea"/>
            </a:endParaRPr>
          </a:p>
        </p:txBody>
      </p:sp>
      <p:sp>
        <p:nvSpPr>
          <p:cNvPr id="2" name="标题 1"/>
          <p:cNvSpPr>
            <a:spLocks noGrp="1"/>
          </p:cNvSpPr>
          <p:nvPr>
            <p:ph type="title"/>
            <p:custDataLst>
              <p:tags r:id="rId3"/>
            </p:custDataLst>
          </p:nvPr>
        </p:nvSpPr>
        <p:spPr>
          <a:xfrm>
            <a:off x="579600" y="237603"/>
            <a:ext cx="11037600" cy="441964"/>
          </a:xfrm>
        </p:spPr>
        <p:txBody>
          <a:bodyPr>
            <a:normAutofit/>
          </a:bodyPr>
          <a:lstStyle>
            <a:lvl1pPr>
              <a:lnSpc>
                <a:spcPct val="100000"/>
              </a:lnSpc>
              <a:defRPr sz="24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7" name="内容占位符 6"/>
          <p:cNvSpPr>
            <a:spLocks noGrp="1"/>
          </p:cNvSpPr>
          <p:nvPr>
            <p:ph sz="quarter" idx="13"/>
            <p:custDataLst>
              <p:tags r:id="rId4"/>
            </p:custDataLst>
          </p:nvPr>
        </p:nvSpPr>
        <p:spPr>
          <a:xfrm>
            <a:off x="579600" y="1663200"/>
            <a:ext cx="5342400" cy="2894400"/>
          </a:xfrm>
        </p:spPr>
        <p:txBody>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6"/>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9" name="内容占位符 8"/>
          <p:cNvSpPr>
            <a:spLocks noGrp="1"/>
          </p:cNvSpPr>
          <p:nvPr>
            <p:ph sz="quarter" idx="14"/>
            <p:custDataLst>
              <p:tags r:id="rId8"/>
            </p:custDataLst>
          </p:nvPr>
        </p:nvSpPr>
        <p:spPr>
          <a:xfrm>
            <a:off x="6242400" y="1663200"/>
            <a:ext cx="5367600" cy="28944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normAutofit/>
          </a:bodyPr>
          <a:lstStyle>
            <a:lvl1pP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normAutofit/>
          </a:bodyPr>
          <a:lstStyle>
            <a:lvl1pP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554673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2" name="矩形 11"/>
          <p:cNvSpPr/>
          <p:nvPr userDrawn="1">
            <p:custDataLst>
              <p:tags r:id="rId1"/>
            </p:custDataLst>
          </p:nvPr>
        </p:nvSpPr>
        <p:spPr>
          <a:xfrm>
            <a:off x="0" y="959232"/>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a:solidFill>
                <a:srgbClr val="FFFFFF"/>
              </a:solidFill>
              <a:ea typeface="Arial" panose="020B0604020202020204" pitchFamily="34" charset="0"/>
              <a:sym typeface="+mn-ea"/>
            </a:endParaRPr>
          </a:p>
        </p:txBody>
      </p:sp>
      <p:grpSp>
        <p:nvGrpSpPr>
          <p:cNvPr id="8" name="组合 7"/>
          <p:cNvGrpSpPr/>
          <p:nvPr userDrawn="1">
            <p:custDataLst>
              <p:tags r:id="rId2"/>
            </p:custDataLst>
          </p:nvPr>
        </p:nvGrpSpPr>
        <p:grpSpPr>
          <a:xfrm>
            <a:off x="8" y="0"/>
            <a:ext cx="12188825" cy="6858000"/>
            <a:chOff x="0" y="0"/>
            <a:chExt cx="19195" cy="10800"/>
          </a:xfrm>
        </p:grpSpPr>
        <p:grpSp>
          <p:nvGrpSpPr>
            <p:cNvPr id="6" name="组合 5"/>
            <p:cNvGrpSpPr/>
            <p:nvPr userDrawn="1">
              <p:custDataLst>
                <p:tags r:id="rId8"/>
              </p:custDataLst>
            </p:nvPr>
          </p:nvGrpSpPr>
          <p:grpSpPr>
            <a:xfrm>
              <a:off x="0" y="0"/>
              <a:ext cx="1900" cy="3988"/>
              <a:chOff x="-4" y="1"/>
              <a:chExt cx="1206503" cy="2532599"/>
            </a:xfrm>
          </p:grpSpPr>
          <p:sp>
            <p:nvSpPr>
              <p:cNvPr id="21" name="三角形 8"/>
              <p:cNvSpPr/>
              <p:nvPr>
                <p:custDataLst>
                  <p:tags r:id="rId12"/>
                </p:custDataLst>
              </p:nvPr>
            </p:nvSpPr>
            <p:spPr>
              <a:xfrm rot="5400000">
                <a:off x="-509001" y="817099"/>
                <a:ext cx="2224498" cy="120650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2" name="三角形 8"/>
              <p:cNvSpPr/>
              <p:nvPr>
                <p:custDataLst>
                  <p:tags r:id="rId13"/>
                </p:custDataLst>
              </p:nvPr>
            </p:nvSpPr>
            <p:spPr>
              <a:xfrm rot="5400000">
                <a:off x="-509001" y="508998"/>
                <a:ext cx="2224498" cy="12065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nvGrpSpPr>
            <p:cNvPr id="9" name="组合 8"/>
            <p:cNvGrpSpPr/>
            <p:nvPr userDrawn="1">
              <p:custDataLst>
                <p:tags r:id="rId9"/>
              </p:custDataLst>
            </p:nvPr>
          </p:nvGrpSpPr>
          <p:grpSpPr>
            <a:xfrm>
              <a:off x="17295" y="6812"/>
              <a:ext cx="1900" cy="3988"/>
              <a:chOff x="10982322" y="4325402"/>
              <a:chExt cx="1206503" cy="2532599"/>
            </a:xfrm>
          </p:grpSpPr>
          <p:sp>
            <p:nvSpPr>
              <p:cNvPr id="24" name="三角形 8"/>
              <p:cNvSpPr/>
              <p:nvPr userDrawn="1">
                <p:custDataLst>
                  <p:tags r:id="rId10"/>
                </p:custDataLst>
              </p:nvPr>
            </p:nvSpPr>
            <p:spPr>
              <a:xfrm rot="16200000">
                <a:off x="10473325" y="4834399"/>
                <a:ext cx="2224498" cy="120650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5" name="三角形 8"/>
              <p:cNvSpPr/>
              <p:nvPr userDrawn="1">
                <p:custDataLst>
                  <p:tags r:id="rId11"/>
                </p:custDataLst>
              </p:nvPr>
            </p:nvSpPr>
            <p:spPr>
              <a:xfrm rot="16200000">
                <a:off x="10473325" y="5142500"/>
                <a:ext cx="2224498" cy="12065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sp>
        <p:nvSpPr>
          <p:cNvPr id="2" name="标题 1"/>
          <p:cNvSpPr>
            <a:spLocks noGrp="1"/>
          </p:cNvSpPr>
          <p:nvPr userDrawn="1">
            <p:ph type="title" hasCustomPrompt="1"/>
            <p:custDataLst>
              <p:tags r:id="rId3"/>
            </p:custDataLst>
          </p:nvPr>
        </p:nvSpPr>
        <p:spPr>
          <a:xfrm>
            <a:off x="1522800" y="1339200"/>
            <a:ext cx="9144000" cy="2386800"/>
          </a:xfrm>
        </p:spPr>
        <p:txBody>
          <a:bodyPr anchor="b">
            <a:normAutofit/>
          </a:bodyPr>
          <a:lstStyle>
            <a:lvl1pPr algn="ctr">
              <a:defRPr sz="60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1522413" y="3862800"/>
            <a:ext cx="9144000" cy="1656000"/>
          </a:xfrm>
        </p:spPr>
        <p:txBody>
          <a:bodyPr>
            <a:normAutofit/>
          </a:bodyPr>
          <a:lstStyle>
            <a:lvl1pPr algn="ct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142468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5"/>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31" indent="0">
              <a:buNone/>
              <a:defRPr sz="1900">
                <a:solidFill>
                  <a:schemeClr val="tx1">
                    <a:tint val="75000"/>
                  </a:schemeClr>
                </a:solidFill>
              </a:defRPr>
            </a:lvl2pPr>
            <a:lvl3pPr marL="914264" indent="0">
              <a:buNone/>
              <a:defRPr sz="1600">
                <a:solidFill>
                  <a:schemeClr val="tx1">
                    <a:tint val="75000"/>
                  </a:schemeClr>
                </a:solidFill>
              </a:defRPr>
            </a:lvl3pPr>
            <a:lvl4pPr marL="1371396" indent="0">
              <a:buNone/>
              <a:defRPr sz="1500">
                <a:solidFill>
                  <a:schemeClr val="tx1">
                    <a:tint val="75000"/>
                  </a:schemeClr>
                </a:solidFill>
              </a:defRPr>
            </a:lvl4pPr>
            <a:lvl5pPr marL="1828528" indent="0">
              <a:buNone/>
              <a:defRPr sz="1500">
                <a:solidFill>
                  <a:schemeClr val="tx1">
                    <a:tint val="75000"/>
                  </a:schemeClr>
                </a:solidFill>
              </a:defRPr>
            </a:lvl5pPr>
            <a:lvl6pPr marL="2285662" indent="0">
              <a:buNone/>
              <a:defRPr sz="1500">
                <a:solidFill>
                  <a:schemeClr val="tx1">
                    <a:tint val="75000"/>
                  </a:schemeClr>
                </a:solidFill>
              </a:defRPr>
            </a:lvl6pPr>
            <a:lvl7pPr marL="2742790" indent="0">
              <a:buNone/>
              <a:defRPr sz="1500">
                <a:solidFill>
                  <a:schemeClr val="tx1">
                    <a:tint val="75000"/>
                  </a:schemeClr>
                </a:solidFill>
              </a:defRPr>
            </a:lvl7pPr>
            <a:lvl8pPr marL="3199920" indent="0">
              <a:buNone/>
              <a:defRPr sz="1500">
                <a:solidFill>
                  <a:schemeClr val="tx1">
                    <a:tint val="75000"/>
                  </a:schemeClr>
                </a:solidFill>
              </a:defRPr>
            </a:lvl8pPr>
            <a:lvl9pPr marL="3657051"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5" name="Нижний колонтитул 4"/>
          <p:cNvSpPr>
            <a:spLocks noGrp="1"/>
          </p:cNvSpPr>
          <p:nvPr>
            <p:ph type="ftr" sz="quarter" idx="11"/>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6" name="Номер слайда 5"/>
          <p:cNvSpPr>
            <a:spLocks noGrp="1"/>
          </p:cNvSpPr>
          <p:nvPr>
            <p:ph type="sldNum" sz="quarter" idx="12"/>
          </p:nvPr>
        </p:nvSpPr>
        <p:spPr/>
        <p:txBody>
          <a:bodyPr/>
          <a:lstStyle/>
          <a:p>
            <a:pPr fontAlgn="auto">
              <a:spcBef>
                <a:spcPts val="0"/>
              </a:spcBef>
              <a:spcAft>
                <a:spcPts val="0"/>
              </a:spcAft>
              <a:defRPr/>
            </a:pPr>
            <a:fld id="{FC0842D6-AD09-40E4-93BB-1295017FCB49}" type="slidenum">
              <a:rPr lang="zh-CN" altLang="en-US" smtClean="0">
                <a:latin typeface="+mn-lt"/>
                <a:ea typeface="+mn-ea"/>
              </a:rPr>
              <a:pPr fontAlgn="auto">
                <a:spcBef>
                  <a:spcPts val="0"/>
                </a:spcBef>
                <a:spcAft>
                  <a:spcPts val="0"/>
                </a:spcAft>
                <a:defRPr/>
              </a:pPr>
              <a:t>‹#›</a:t>
            </a:fld>
            <a:endParaRPr lang="zh-CN" altLang="en-US">
              <a:latin typeface="+mn-lt"/>
              <a:ea typeface="+mn-ea"/>
            </a:endParaRPr>
          </a:p>
        </p:txBody>
      </p:sp>
    </p:spTree>
    <p:extLst>
      <p:ext uri="{BB962C8B-B14F-4D97-AF65-F5344CB8AC3E}">
        <p14:creationId xmlns:p14="http://schemas.microsoft.com/office/powerpoint/2010/main" val="255142348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7"/>
            <a:ext cx="9144000" cy="1655763"/>
          </a:xfrm>
        </p:spPr>
        <p:txBody>
          <a:bodyPr/>
          <a:lstStyle>
            <a:lvl1pPr marL="0" indent="0" algn="ctr">
              <a:buNone/>
              <a:defRPr sz="24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8185260-5B6C-484A-8636-B5911F59C790}"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60606">
                  <a:tint val="75000"/>
                </a:srgbClr>
              </a:solidFill>
            </a:endParaRPr>
          </a:p>
        </p:txBody>
      </p:sp>
      <p:sp>
        <p:nvSpPr>
          <p:cNvPr id="6" name="灯片编号占位符 5"/>
          <p:cNvSpPr>
            <a:spLocks noGrp="1"/>
          </p:cNvSpPr>
          <p:nvPr>
            <p:ph type="sldNum" sz="quarter" idx="12"/>
          </p:nvPr>
        </p:nvSpPr>
        <p:spPr/>
        <p:txBody>
          <a:bodyPr/>
          <a:lstStyle/>
          <a:p>
            <a:fld id="{F75F3C3A-4CFF-45E7-A74F-3D5C546B81CD}"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812479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ide placeholder sma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30897" y="1880517"/>
            <a:ext cx="5261113" cy="2994992"/>
          </a:xfrm>
          <a:prstGeom prst="rect">
            <a:avLst/>
          </a:prstGeom>
        </p:spPr>
        <p:txBody>
          <a:bodyPr/>
          <a:lstStyle/>
          <a:p>
            <a:endParaRPr lang="id-ID"/>
          </a:p>
        </p:txBody>
      </p:sp>
    </p:spTree>
    <p:extLst>
      <p:ext uri="{BB962C8B-B14F-4D97-AF65-F5344CB8AC3E}">
        <p14:creationId xmlns:p14="http://schemas.microsoft.com/office/powerpoint/2010/main" val="1757216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pPr>
              <a:defRPr/>
            </a:pPr>
            <a:endParaRPr lang="zh-CN" altLang="en-US">
              <a:solidFill>
                <a:srgbClr val="060606">
                  <a:tint val="75000"/>
                </a:srgbClr>
              </a:solidFill>
              <a:ea typeface="微软雅黑"/>
            </a:endParaRPr>
          </a:p>
        </p:txBody>
      </p:sp>
      <p:sp>
        <p:nvSpPr>
          <p:cNvPr id="3" name="Замещающий нижний колонтитул 2"/>
          <p:cNvSpPr>
            <a:spLocks noGrp="1"/>
          </p:cNvSpPr>
          <p:nvPr>
            <p:ph type="ftr" sz="quarter" idx="11"/>
          </p:nvPr>
        </p:nvSpPr>
        <p:spPr/>
        <p:txBody>
          <a:bodyPr/>
          <a:lstStyle/>
          <a:p>
            <a:pPr>
              <a:defRPr/>
            </a:pPr>
            <a:endParaRPr lang="zh-CN" altLang="en-US">
              <a:solidFill>
                <a:srgbClr val="060606">
                  <a:tint val="75000"/>
                </a:srgbClr>
              </a:solidFill>
              <a:ea typeface="微软雅黑"/>
            </a:endParaRPr>
          </a:p>
        </p:txBody>
      </p:sp>
      <p:sp>
        <p:nvSpPr>
          <p:cNvPr id="4" name="Замещающий номер слайда 3"/>
          <p:cNvSpPr>
            <a:spLocks noGrp="1"/>
          </p:cNvSpPr>
          <p:nvPr>
            <p:ph type="sldNum" sz="quarter" idx="12"/>
          </p:nvPr>
        </p:nvSpPr>
        <p:spPr/>
        <p:txBody>
          <a:bodyPr/>
          <a:lstStyle/>
          <a:p>
            <a:pPr>
              <a:defRPr/>
            </a:pPr>
            <a:fld id="{B6441649-B892-4AAB-98FC-874F0CAEE368}" type="slidenum">
              <a:rPr lang="zh-CN" altLang="en-US" smtClean="0">
                <a:solidFill>
                  <a:srgbClr val="060606">
                    <a:tint val="75000"/>
                  </a:srgbClr>
                </a:solidFill>
                <a:ea typeface="微软雅黑"/>
              </a:rPr>
              <a:pPr>
                <a:defRPr/>
              </a:pPr>
              <a:t>‹#›</a:t>
            </a:fld>
            <a:endParaRPr lang="zh-CN" altLang="en-US">
              <a:solidFill>
                <a:srgbClr val="060606">
                  <a:tint val="75000"/>
                </a:srgbClr>
              </a:solidFill>
              <a:ea typeface="微软雅黑"/>
            </a:endParaRPr>
          </a:p>
        </p:txBody>
      </p:sp>
    </p:spTree>
    <p:extLst>
      <p:ext uri="{BB962C8B-B14F-4D97-AF65-F5344CB8AC3E}">
        <p14:creationId xmlns:p14="http://schemas.microsoft.com/office/powerpoint/2010/main" val="277760013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32" name="组合 31"/>
          <p:cNvGrpSpPr/>
          <p:nvPr userDrawn="1">
            <p:custDataLst>
              <p:tags r:id="rId1"/>
            </p:custDataLst>
          </p:nvPr>
        </p:nvGrpSpPr>
        <p:grpSpPr>
          <a:xfrm>
            <a:off x="0" y="-1145540"/>
            <a:ext cx="13005435" cy="7995920"/>
            <a:chOff x="0" y="-1804"/>
            <a:chExt cx="20481" cy="12592"/>
          </a:xfrm>
        </p:grpSpPr>
        <p:sp>
          <p:nvSpPr>
            <p:cNvPr id="7" name="矩形 6"/>
            <p:cNvSpPr/>
            <p:nvPr userDrawn="1">
              <p:custDataLst>
                <p:tags r:id="rId9"/>
              </p:custDataLst>
            </p:nvPr>
          </p:nvSpPr>
          <p:spPr>
            <a:xfrm rot="18900000">
              <a:off x="12672" y="778"/>
              <a:ext cx="3744" cy="3744"/>
            </a:xfrm>
            <a:prstGeom prst="rect">
              <a:avLst/>
            </a:prstGeom>
            <a:blipFill dpi="0" rotWithShape="0">
              <a:blip r:embed="rId24">
                <a:alphaModFix amt="70000"/>
                <a:grayscl/>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8" name="任意多边形 7"/>
            <p:cNvSpPr/>
            <p:nvPr userDrawn="1">
              <p:custDataLst>
                <p:tags r:id="rId10"/>
              </p:custDataLst>
            </p:nvPr>
          </p:nvSpPr>
          <p:spPr>
            <a:xfrm rot="18900000">
              <a:off x="15418" y="3523"/>
              <a:ext cx="3744" cy="3744"/>
            </a:xfrm>
            <a:custGeom>
              <a:avLst/>
              <a:gdLst/>
              <a:ahLst/>
              <a:cxnLst>
                <a:cxn ang="3">
                  <a:pos x="hc" y="t"/>
                </a:cxn>
                <a:cxn ang="cd2">
                  <a:pos x="l" y="vc"/>
                </a:cxn>
                <a:cxn ang="cd4">
                  <a:pos x="hc" y="b"/>
                </a:cxn>
                <a:cxn ang="0">
                  <a:pos x="r" y="vc"/>
                </a:cxn>
              </a:cxnLst>
              <a:rect l="l" t="t" r="r" b="b"/>
              <a:pathLst>
                <a:path w="3744" h="3744">
                  <a:moveTo>
                    <a:pt x="3744" y="3744"/>
                  </a:moveTo>
                  <a:lnTo>
                    <a:pt x="3744" y="3744"/>
                  </a:lnTo>
                  <a:lnTo>
                    <a:pt x="3744" y="3744"/>
                  </a:lnTo>
                  <a:lnTo>
                    <a:pt x="3744" y="3744"/>
                  </a:lnTo>
                  <a:close/>
                  <a:moveTo>
                    <a:pt x="0" y="0"/>
                  </a:moveTo>
                  <a:lnTo>
                    <a:pt x="3744" y="0"/>
                  </a:lnTo>
                  <a:lnTo>
                    <a:pt x="3744" y="2723"/>
                  </a:lnTo>
                  <a:lnTo>
                    <a:pt x="2723" y="3744"/>
                  </a:lnTo>
                  <a:lnTo>
                    <a:pt x="0" y="3744"/>
                  </a:lnTo>
                  <a:lnTo>
                    <a:pt x="0" y="0"/>
                  </a:lnTo>
                  <a:close/>
                </a:path>
              </a:pathLst>
            </a:custGeom>
            <a:blipFill dpi="0" rotWithShape="0">
              <a:blip r:embed="rId25">
                <a:alphaModFix amt="70000"/>
                <a:extLst>
                  <a:ext uri="{BEBA8EAE-BF5A-486C-A8C5-ECC9F3942E4B}">
                    <a14:imgProps xmlns:a14="http://schemas.microsoft.com/office/drawing/2010/main">
                      <a14:imgLayer r:embed="rId26">
                        <a14:imgEffect>
                          <a14:saturation sat="0"/>
                        </a14:imgEffect>
                      </a14:imgLayer>
                    </a14:imgProps>
                  </a:ext>
                </a:extLst>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9" name="任意多边形 8"/>
            <p:cNvSpPr/>
            <p:nvPr userDrawn="1">
              <p:custDataLst>
                <p:tags r:id="rId11"/>
              </p:custDataLst>
            </p:nvPr>
          </p:nvSpPr>
          <p:spPr>
            <a:xfrm rot="18900000">
              <a:off x="15545" y="-1680"/>
              <a:ext cx="3191" cy="3612"/>
            </a:xfrm>
            <a:custGeom>
              <a:avLst/>
              <a:gdLst/>
              <a:ahLst/>
              <a:cxnLst>
                <a:cxn ang="3">
                  <a:pos x="hc" y="t"/>
                </a:cxn>
                <a:cxn ang="cd2">
                  <a:pos x="l" y="vc"/>
                </a:cxn>
                <a:cxn ang="cd4">
                  <a:pos x="hc" y="b"/>
                </a:cxn>
                <a:cxn ang="0">
                  <a:pos x="r" y="vc"/>
                </a:cxn>
              </a:cxnLst>
              <a:rect l="l" t="t" r="r" b="b"/>
              <a:pathLst>
                <a:path w="3191" h="3612">
                  <a:moveTo>
                    <a:pt x="0" y="0"/>
                  </a:moveTo>
                  <a:lnTo>
                    <a:pt x="3191" y="3191"/>
                  </a:lnTo>
                  <a:lnTo>
                    <a:pt x="2770" y="3612"/>
                  </a:lnTo>
                  <a:lnTo>
                    <a:pt x="0" y="3612"/>
                  </a:lnTo>
                  <a:lnTo>
                    <a:pt x="0" y="0"/>
                  </a:lnTo>
                  <a:close/>
                </a:path>
              </a:pathLst>
            </a:custGeom>
            <a:blipFill dpi="0" rotWithShape="0">
              <a:blip r:embed="rId27">
                <a:grayscl/>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0" name="任意多边形: 形状 9"/>
            <p:cNvSpPr/>
            <p:nvPr userDrawn="1">
              <p:custDataLst>
                <p:tags r:id="rId12"/>
              </p:custDataLst>
            </p:nvPr>
          </p:nvSpPr>
          <p:spPr>
            <a:xfrm rot="18900000">
              <a:off x="17919" y="1368"/>
              <a:ext cx="2563" cy="2563"/>
            </a:xfrm>
            <a:custGeom>
              <a:avLst/>
              <a:gdLst>
                <a:gd name="connsiteX0" fmla="*/ 1627406 w 1627406"/>
                <a:gd name="connsiteY0" fmla="*/ 0 h 1627406"/>
                <a:gd name="connsiteX1" fmla="*/ 0 w 1627406"/>
                <a:gd name="connsiteY1" fmla="*/ 1627406 h 1627406"/>
                <a:gd name="connsiteX2" fmla="*/ 0 w 1627406"/>
                <a:gd name="connsiteY2" fmla="*/ 0 h 1627406"/>
              </a:gdLst>
              <a:ahLst/>
              <a:cxnLst>
                <a:cxn ang="0">
                  <a:pos x="connsiteX0" y="connsiteY0"/>
                </a:cxn>
                <a:cxn ang="0">
                  <a:pos x="connsiteX1" y="connsiteY1"/>
                </a:cxn>
                <a:cxn ang="0">
                  <a:pos x="connsiteX2" y="connsiteY2"/>
                </a:cxn>
              </a:cxnLst>
              <a:rect l="l" t="t" r="r" b="b"/>
              <a:pathLst>
                <a:path w="1627406" h="1627406">
                  <a:moveTo>
                    <a:pt x="1627406" y="0"/>
                  </a:moveTo>
                  <a:lnTo>
                    <a:pt x="0" y="1627406"/>
                  </a:lnTo>
                  <a:lnTo>
                    <a:pt x="0" y="0"/>
                  </a:lnTo>
                  <a:close/>
                </a:path>
              </a:pathLst>
            </a:custGeom>
            <a:solidFill>
              <a:schemeClr val="accent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1" name="任意多边形: 形状 10"/>
            <p:cNvSpPr/>
            <p:nvPr userDrawn="1">
              <p:custDataLst>
                <p:tags r:id="rId13"/>
              </p:custDataLst>
            </p:nvPr>
          </p:nvSpPr>
          <p:spPr>
            <a:xfrm rot="18900000">
              <a:off x="9994" y="-1804"/>
              <a:ext cx="3608" cy="3608"/>
            </a:xfrm>
            <a:custGeom>
              <a:avLst/>
              <a:gdLst>
                <a:gd name="connsiteX0" fmla="*/ 0 w 2291230"/>
                <a:gd name="connsiteY0" fmla="*/ 0 h 2291230"/>
                <a:gd name="connsiteX1" fmla="*/ 2291230 w 2291230"/>
                <a:gd name="connsiteY1" fmla="*/ 2291230 h 2291230"/>
                <a:gd name="connsiteX2" fmla="*/ 0 w 2291230"/>
                <a:gd name="connsiteY2" fmla="*/ 2291230 h 2291230"/>
              </a:gdLst>
              <a:ahLst/>
              <a:cxnLst>
                <a:cxn ang="0">
                  <a:pos x="connsiteX0" y="connsiteY0"/>
                </a:cxn>
                <a:cxn ang="0">
                  <a:pos x="connsiteX1" y="connsiteY1"/>
                </a:cxn>
                <a:cxn ang="0">
                  <a:pos x="connsiteX2" y="connsiteY2"/>
                </a:cxn>
              </a:cxnLst>
              <a:rect l="l" t="t" r="r" b="b"/>
              <a:pathLst>
                <a:path w="2291230" h="2291230">
                  <a:moveTo>
                    <a:pt x="0" y="0"/>
                  </a:moveTo>
                  <a:lnTo>
                    <a:pt x="2291230" y="2291230"/>
                  </a:lnTo>
                  <a:lnTo>
                    <a:pt x="0" y="22912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2" name="任意多边形: 形状 11"/>
            <p:cNvSpPr/>
            <p:nvPr userDrawn="1">
              <p:custDataLst>
                <p:tags r:id="rId14"/>
              </p:custDataLst>
            </p:nvPr>
          </p:nvSpPr>
          <p:spPr>
            <a:xfrm rot="18900000">
              <a:off x="17919" y="6859"/>
              <a:ext cx="2563" cy="2563"/>
            </a:xfrm>
            <a:custGeom>
              <a:avLst/>
              <a:gdLst>
                <a:gd name="connsiteX0" fmla="*/ 1627406 w 1627406"/>
                <a:gd name="connsiteY0" fmla="*/ 0 h 1627406"/>
                <a:gd name="connsiteX1" fmla="*/ 0 w 1627406"/>
                <a:gd name="connsiteY1" fmla="*/ 1627406 h 1627406"/>
                <a:gd name="connsiteX2" fmla="*/ 0 w 1627406"/>
                <a:gd name="connsiteY2" fmla="*/ 0 h 1627406"/>
              </a:gdLst>
              <a:ahLst/>
              <a:cxnLst>
                <a:cxn ang="0">
                  <a:pos x="connsiteX0" y="connsiteY0"/>
                </a:cxn>
                <a:cxn ang="0">
                  <a:pos x="connsiteX1" y="connsiteY1"/>
                </a:cxn>
                <a:cxn ang="0">
                  <a:pos x="connsiteX2" y="connsiteY2"/>
                </a:cxn>
              </a:cxnLst>
              <a:rect l="l" t="t" r="r" b="b"/>
              <a:pathLst>
                <a:path w="1627406" h="1627406">
                  <a:moveTo>
                    <a:pt x="1627406" y="0"/>
                  </a:moveTo>
                  <a:lnTo>
                    <a:pt x="0" y="1627406"/>
                  </a:lnTo>
                  <a:lnTo>
                    <a:pt x="0" y="0"/>
                  </a:lnTo>
                  <a:close/>
                </a:path>
              </a:pathLst>
            </a:cu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3" name="矩形 12"/>
            <p:cNvSpPr/>
            <p:nvPr userDrawn="1">
              <p:custDataLst>
                <p:tags r:id="rId15"/>
              </p:custDataLst>
            </p:nvPr>
          </p:nvSpPr>
          <p:spPr>
            <a:xfrm rot="18900000">
              <a:off x="12672" y="773"/>
              <a:ext cx="3744" cy="3744"/>
            </a:xfrm>
            <a:prstGeom prst="rect">
              <a:avLst/>
            </a:pr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4" name="任意多边形 13"/>
            <p:cNvSpPr/>
            <p:nvPr userDrawn="1">
              <p:custDataLst>
                <p:tags r:id="rId16"/>
              </p:custDataLst>
            </p:nvPr>
          </p:nvSpPr>
          <p:spPr>
            <a:xfrm rot="18900000">
              <a:off x="15570" y="-1664"/>
              <a:ext cx="3174" cy="3606"/>
            </a:xfrm>
            <a:custGeom>
              <a:avLst/>
              <a:gdLst/>
              <a:ahLst/>
              <a:cxnLst>
                <a:cxn ang="3">
                  <a:pos x="hc" y="t"/>
                </a:cxn>
                <a:cxn ang="cd2">
                  <a:pos x="l" y="vc"/>
                </a:cxn>
                <a:cxn ang="cd4">
                  <a:pos x="hc" y="b"/>
                </a:cxn>
                <a:cxn ang="0">
                  <a:pos x="r" y="vc"/>
                </a:cxn>
              </a:cxnLst>
              <a:rect l="l" t="t" r="r" b="b"/>
              <a:pathLst>
                <a:path w="3174" h="3606">
                  <a:moveTo>
                    <a:pt x="0" y="0"/>
                  </a:moveTo>
                  <a:lnTo>
                    <a:pt x="3174" y="3174"/>
                  </a:lnTo>
                  <a:lnTo>
                    <a:pt x="2741" y="3606"/>
                  </a:lnTo>
                  <a:lnTo>
                    <a:pt x="0" y="3606"/>
                  </a:lnTo>
                  <a:lnTo>
                    <a:pt x="0" y="0"/>
                  </a:lnTo>
                  <a:close/>
                </a:path>
              </a:pathLst>
            </a:cu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5" name="任意多边形 14"/>
            <p:cNvSpPr/>
            <p:nvPr userDrawn="1">
              <p:custDataLst>
                <p:tags r:id="rId17"/>
              </p:custDataLst>
            </p:nvPr>
          </p:nvSpPr>
          <p:spPr>
            <a:xfrm rot="18900000">
              <a:off x="15418" y="3528"/>
              <a:ext cx="3744" cy="3744"/>
            </a:xfrm>
            <a:custGeom>
              <a:avLst/>
              <a:gdLst/>
              <a:ahLst/>
              <a:cxnLst>
                <a:cxn ang="3">
                  <a:pos x="hc" y="t"/>
                </a:cxn>
                <a:cxn ang="cd2">
                  <a:pos x="l" y="vc"/>
                </a:cxn>
                <a:cxn ang="cd4">
                  <a:pos x="hc" y="b"/>
                </a:cxn>
                <a:cxn ang="0">
                  <a:pos x="r" y="vc"/>
                </a:cxn>
              </a:cxnLst>
              <a:rect l="l" t="t" r="r" b="b"/>
              <a:pathLst>
                <a:path w="3744" h="3744">
                  <a:moveTo>
                    <a:pt x="0" y="0"/>
                  </a:moveTo>
                  <a:lnTo>
                    <a:pt x="3744" y="0"/>
                  </a:lnTo>
                  <a:lnTo>
                    <a:pt x="3744" y="2741"/>
                  </a:lnTo>
                  <a:lnTo>
                    <a:pt x="2741" y="3744"/>
                  </a:lnTo>
                  <a:lnTo>
                    <a:pt x="0" y="3744"/>
                  </a:lnTo>
                  <a:lnTo>
                    <a:pt x="0" y="0"/>
                  </a:lnTo>
                  <a:close/>
                </a:path>
              </a:pathLst>
            </a:cu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9" name="直角三角形 18"/>
            <p:cNvSpPr/>
            <p:nvPr userDrawn="1">
              <p:custDataLst>
                <p:tags r:id="rId18"/>
              </p:custDataLst>
            </p:nvPr>
          </p:nvSpPr>
          <p:spPr>
            <a:xfrm>
              <a:off x="0" y="7585"/>
              <a:ext cx="3203" cy="3203"/>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0" name="直角三角形 19"/>
            <p:cNvSpPr/>
            <p:nvPr userDrawn="1">
              <p:custDataLst>
                <p:tags r:id="rId19"/>
              </p:custDataLst>
            </p:nvPr>
          </p:nvSpPr>
          <p:spPr>
            <a:xfrm>
              <a:off x="0" y="8540"/>
              <a:ext cx="2248" cy="224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5" name="圆角矩形 18"/>
            <p:cNvSpPr/>
            <p:nvPr userDrawn="1">
              <p:custDataLst>
                <p:tags r:id="rId20"/>
              </p:custDataLst>
            </p:nvPr>
          </p:nvSpPr>
          <p:spPr>
            <a:xfrm>
              <a:off x="2447" y="5979"/>
              <a:ext cx="1719" cy="213"/>
            </a:xfrm>
            <a:prstGeom prst="roundRect">
              <a:avLst>
                <a:gd name="adj" fmla="val 50000"/>
              </a:avLst>
            </a:prstGeom>
            <a:solidFill>
              <a:srgbClr val="92B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6" name="椭圆 25"/>
            <p:cNvSpPr/>
            <p:nvPr userDrawn="1">
              <p:custDataLst>
                <p:tags r:id="rId21"/>
              </p:custDataLst>
            </p:nvPr>
          </p:nvSpPr>
          <p:spPr>
            <a:xfrm>
              <a:off x="5789" y="2072"/>
              <a:ext cx="1321" cy="1321"/>
            </a:xfrm>
            <a:prstGeom prst="ellipse">
              <a:avLst/>
            </a:prstGeom>
            <a:noFill/>
            <a:ln>
              <a:solidFill>
                <a:srgbClr val="92B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pic>
          <p:nvPicPr>
            <p:cNvPr id="27" name="图形 26" descr="文档"/>
            <p:cNvPicPr>
              <a:picLocks noChangeAspect="1"/>
            </p:cNvPicPr>
            <p:nvPr userDrawn="1">
              <p:custDataLst>
                <p:tags r:id="rId22"/>
              </p:custDataLst>
            </p:nvPr>
          </p:nvPicPr>
          <p:blipFill>
            <a:blip r:embed="rId28">
              <a:extLst>
                <a:ext uri="{96DAC541-7B7A-43D3-8B79-37D633B846F1}">
                  <asvg:svgBlip xmlns="" xmlns:asvg="http://schemas.microsoft.com/office/drawing/2016/SVG/main" r:embed="rId29"/>
                </a:ext>
              </a:extLst>
            </a:blip>
            <a:stretch>
              <a:fillRect/>
            </a:stretch>
          </p:blipFill>
          <p:spPr>
            <a:xfrm>
              <a:off x="6053" y="2304"/>
              <a:ext cx="829" cy="829"/>
            </a:xfrm>
            <a:prstGeom prst="rect">
              <a:avLst/>
            </a:prstGeom>
          </p:spPr>
        </p:pic>
      </p:grpSp>
      <p:sp>
        <p:nvSpPr>
          <p:cNvPr id="2" name="标题 1"/>
          <p:cNvSpPr>
            <a:spLocks noGrp="1"/>
          </p:cNvSpPr>
          <p:nvPr>
            <p:ph type="ctrTitle" hasCustomPrompt="1"/>
            <p:custDataLst>
              <p:tags r:id="rId2"/>
            </p:custDataLst>
          </p:nvPr>
        </p:nvSpPr>
        <p:spPr>
          <a:xfrm>
            <a:off x="1228689" y="2547051"/>
            <a:ext cx="7737519" cy="1211472"/>
          </a:xfrm>
        </p:spPr>
        <p:txBody>
          <a:bodyPr lIns="89988" tIns="46792" rIns="89988" bIns="0" anchor="b" anchorCtr="0">
            <a:normAutofit/>
          </a:bodyPr>
          <a:lstStyle>
            <a:lvl1pPr algn="l">
              <a:defRPr sz="6700" spc="600" baseline="0">
                <a:solidFill>
                  <a:schemeClr val="tx1">
                    <a:lumMod val="75000"/>
                    <a:lumOff val="25000"/>
                  </a:schemeClr>
                </a:solidFill>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副标题 2"/>
          <p:cNvSpPr>
            <a:spLocks noGrp="1"/>
          </p:cNvSpPr>
          <p:nvPr>
            <p:ph type="subTitle" idx="1" hasCustomPrompt="1"/>
            <p:custDataLst>
              <p:tags r:id="rId3"/>
            </p:custDataLst>
          </p:nvPr>
        </p:nvSpPr>
        <p:spPr>
          <a:xfrm>
            <a:off x="1228684" y="3958731"/>
            <a:ext cx="7737517" cy="583932"/>
          </a:xfrm>
        </p:spPr>
        <p:txBody>
          <a:bodyPr lIns="89988" tIns="0" rIns="89988" bIns="46792">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srgbClr val="060606">
                  <a:tint val="75000"/>
                </a:srgb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5" name="文本占位符 4"/>
          <p:cNvSpPr>
            <a:spLocks noGrp="1"/>
          </p:cNvSpPr>
          <p:nvPr>
            <p:ph type="body" sz="quarter" idx="13" hasCustomPrompt="1"/>
            <p:custDataLst>
              <p:tags r:id="rId7"/>
            </p:custDataLst>
          </p:nvPr>
        </p:nvSpPr>
        <p:spPr>
          <a:xfrm>
            <a:off x="8883531" y="5603012"/>
            <a:ext cx="2301500" cy="430213"/>
          </a:xfrm>
        </p:spPr>
        <p:txBody>
          <a:bodyPr lIns="89988" tIns="46792" rIns="89988" bIns="46792" anchor="ctr" anchorCtr="0">
            <a:normAutofit/>
          </a:bodyPr>
          <a:lstStyle>
            <a:lvl1pPr marL="0" indent="0">
              <a:buNone/>
              <a:defRPr sz="2000" baseline="0">
                <a:solidFill>
                  <a:schemeClr val="tx1">
                    <a:lumMod val="75000"/>
                    <a:lumOff val="25000"/>
                  </a:schemeClr>
                </a:solidFill>
                <a:latin typeface="Arial" panose="020B0604020202020204" pitchFamily="34" charset="0"/>
              </a:defRPr>
            </a:lvl1pPr>
          </a:lstStyle>
          <a:p>
            <a:pPr lvl="0"/>
            <a:r>
              <a:rPr lang="zh-CN" altLang="en-US" dirty="0"/>
              <a:t>编辑文本</a:t>
            </a:r>
          </a:p>
        </p:txBody>
      </p:sp>
      <p:sp>
        <p:nvSpPr>
          <p:cNvPr id="28" name="文本占位符 27"/>
          <p:cNvSpPr>
            <a:spLocks noGrp="1"/>
          </p:cNvSpPr>
          <p:nvPr>
            <p:ph type="body" sz="quarter" idx="14" hasCustomPrompt="1"/>
            <p:custDataLst>
              <p:tags r:id="rId8"/>
            </p:custDataLst>
          </p:nvPr>
        </p:nvSpPr>
        <p:spPr>
          <a:xfrm>
            <a:off x="8884079" y="6091246"/>
            <a:ext cx="2301500" cy="429665"/>
          </a:xfrm>
        </p:spPr>
        <p:txBody>
          <a:bodyPr lIns="89988" tIns="46792" rIns="89988" bIns="46792" anchor="ctr" anchorCtr="0">
            <a:normAutofit/>
          </a:bodyPr>
          <a:lstStyle>
            <a:lvl1pPr marL="0" indent="0">
              <a:buNone/>
              <a:defRPr sz="2000" baseline="0">
                <a:solidFill>
                  <a:schemeClr val="tx1">
                    <a:lumMod val="75000"/>
                    <a:lumOff val="25000"/>
                  </a:schemeClr>
                </a:solidFill>
                <a:latin typeface="Arial" panose="020B0604020202020204" pitchFamily="34" charset="0"/>
              </a:defRPr>
            </a:lvl1pPr>
          </a:lstStyle>
          <a:p>
            <a:pPr lvl="0"/>
            <a:r>
              <a:rPr lang="zh-CN" altLang="en-US" dirty="0"/>
              <a:t>编辑文本</a:t>
            </a:r>
          </a:p>
        </p:txBody>
      </p:sp>
    </p:spTree>
    <p:extLst>
      <p:ext uri="{BB962C8B-B14F-4D97-AF65-F5344CB8AC3E}">
        <p14:creationId xmlns:p14="http://schemas.microsoft.com/office/powerpoint/2010/main" val="958376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4" y="443235"/>
            <a:ext cx="10852237" cy="441964"/>
          </a:xfrm>
        </p:spPr>
        <p:txBody>
          <a:bodyPr vert="horz" lIns="101584" tIns="38098" rIns="76189" bIns="38098" rtlCol="0" anchor="t" anchorCtr="0">
            <a:noAutofit/>
          </a:bodyPr>
          <a:lstStyle>
            <a:lvl1pPr marL="0" marR="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4" y="952509"/>
            <a:ext cx="10852237" cy="5388907"/>
          </a:xfrm>
        </p:spPr>
        <p:txBody>
          <a:bodyPr vert="horz" lIns="101584" tIns="0" rIns="82539" bIns="0" rtlCol="0">
            <a:no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990437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0" y="0"/>
            <a:ext cx="12191365" cy="6858000"/>
            <a:chOff x="0" y="0"/>
            <a:chExt cx="19199" cy="10800"/>
          </a:xfrm>
        </p:grpSpPr>
        <p:sp>
          <p:nvSpPr>
            <p:cNvPr id="25" name="圆角矩形 13"/>
            <p:cNvSpPr/>
            <p:nvPr userDrawn="1">
              <p:custDataLst>
                <p:tags r:id="rId7"/>
              </p:custDataLst>
            </p:nvPr>
          </p:nvSpPr>
          <p:spPr>
            <a:xfrm rot="5400000" flipV="1">
              <a:off x="7201" y="5184"/>
              <a:ext cx="1296" cy="72"/>
            </a:xfrm>
            <a:prstGeom prst="roundRect">
              <a:avLst>
                <a:gd name="adj" fmla="val 50000"/>
              </a:avLst>
            </a:prstGeom>
            <a:solidFill>
              <a:srgbClr val="92B427">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nvGrpSpPr>
            <p:cNvPr id="7" name="组合 6"/>
            <p:cNvGrpSpPr/>
            <p:nvPr userDrawn="1"/>
          </p:nvGrpSpPr>
          <p:grpSpPr>
            <a:xfrm>
              <a:off x="0" y="0"/>
              <a:ext cx="19199" cy="10800"/>
              <a:chOff x="0" y="0"/>
              <a:chExt cx="19199" cy="10800"/>
            </a:xfrm>
          </p:grpSpPr>
          <p:grpSp>
            <p:nvGrpSpPr>
              <p:cNvPr id="18" name="组合 17"/>
              <p:cNvGrpSpPr/>
              <p:nvPr userDrawn="1">
                <p:custDataLst>
                  <p:tags r:id="rId8"/>
                </p:custDataLst>
              </p:nvPr>
            </p:nvGrpSpPr>
            <p:grpSpPr>
              <a:xfrm>
                <a:off x="0" y="0"/>
                <a:ext cx="3192" cy="10800"/>
                <a:chOff x="0" y="0"/>
                <a:chExt cx="2026921" cy="6858000"/>
              </a:xfrm>
            </p:grpSpPr>
            <p:sp>
              <p:nvSpPr>
                <p:cNvPr id="19" name="三角形 4"/>
                <p:cNvSpPr/>
                <p:nvPr>
                  <p:custDataLst>
                    <p:tags r:id="rId11"/>
                  </p:custDataLst>
                </p:nvPr>
              </p:nvSpPr>
              <p:spPr>
                <a:xfrm rot="5400000">
                  <a:off x="-1889760" y="1889760"/>
                  <a:ext cx="5806440" cy="2026920"/>
                </a:xfrm>
                <a:prstGeom prst="triangle">
                  <a:avLst>
                    <a:gd name="adj" fmla="val 5022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0" name="任意形状 7"/>
                <p:cNvSpPr/>
                <p:nvPr>
                  <p:custDataLst>
                    <p:tags r:id="rId12"/>
                  </p:custDataLst>
                </p:nvPr>
              </p:nvSpPr>
              <p:spPr>
                <a:xfrm rot="5400000">
                  <a:off x="-2119081" y="2711998"/>
                  <a:ext cx="6265084" cy="2026920"/>
                </a:xfrm>
                <a:custGeom>
                  <a:avLst/>
                  <a:gdLst>
                    <a:gd name="connsiteX0" fmla="*/ 0 w 6265084"/>
                    <a:gd name="connsiteY0" fmla="*/ 2026920 h 2026920"/>
                    <a:gd name="connsiteX1" fmla="*/ 2789530 w 6265084"/>
                    <a:gd name="connsiteY1" fmla="*/ 36357 h 2026920"/>
                    <a:gd name="connsiteX2" fmla="*/ 2851309 w 6265084"/>
                    <a:gd name="connsiteY2" fmla="*/ 0 h 2026920"/>
                    <a:gd name="connsiteX3" fmla="*/ 6265084 w 6265084"/>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6265084" h="2026920">
                      <a:moveTo>
                        <a:pt x="0" y="2026920"/>
                      </a:moveTo>
                      <a:lnTo>
                        <a:pt x="2789530" y="36357"/>
                      </a:lnTo>
                      <a:lnTo>
                        <a:pt x="2851309" y="0"/>
                      </a:lnTo>
                      <a:lnTo>
                        <a:pt x="6265084" y="20269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spcBef>
                      <a:spcPts val="0"/>
                    </a:spcBef>
                    <a:spcAft>
                      <a:spcPts val="0"/>
                    </a:spcAft>
                  </a:pPr>
                  <a:endParaRPr kumimoji="1" lang="zh-CN" altLang="en-US" dirty="0">
                    <a:solidFill>
                      <a:srgbClr val="FFFFFF"/>
                    </a:solidFill>
                    <a:ea typeface="Arial" panose="020B0604020202020204" pitchFamily="34" charset="0"/>
                  </a:endParaRPr>
                </a:p>
              </p:txBody>
            </p:sp>
          </p:grpSp>
          <p:sp>
            <p:nvSpPr>
              <p:cNvPr id="21" name="三角形 8"/>
              <p:cNvSpPr/>
              <p:nvPr userDrawn="1">
                <p:custDataLst>
                  <p:tags r:id="rId9"/>
                </p:custDataLst>
              </p:nvPr>
            </p:nvSpPr>
            <p:spPr>
              <a:xfrm rot="16200000">
                <a:off x="17634" y="4956"/>
                <a:ext cx="2243" cy="8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2500" lnSpcReduction="20000"/>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6" name="圆角矩形 15"/>
              <p:cNvSpPr/>
              <p:nvPr userDrawn="1">
                <p:custDataLst>
                  <p:tags r:id="rId10"/>
                </p:custDataLst>
              </p:nvPr>
            </p:nvSpPr>
            <p:spPr>
              <a:xfrm>
                <a:off x="12679" y="7291"/>
                <a:ext cx="2016" cy="2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sp>
        <p:nvSpPr>
          <p:cNvPr id="2" name="标题 1"/>
          <p:cNvSpPr>
            <a:spLocks noGrp="1"/>
          </p:cNvSpPr>
          <p:nvPr>
            <p:ph type="title" hasCustomPrompt="1"/>
            <p:custDataLst>
              <p:tags r:id="rId2"/>
            </p:custDataLst>
          </p:nvPr>
        </p:nvSpPr>
        <p:spPr>
          <a:xfrm>
            <a:off x="5187949" y="2717165"/>
            <a:ext cx="5053331" cy="676275"/>
          </a:xfrm>
        </p:spPr>
        <p:txBody>
          <a:bodyPr lIns="89988" tIns="46792" rIns="89988" bIns="0" anchor="b" anchorCtr="0">
            <a:normAutofit/>
          </a:bodyPr>
          <a:lstStyle>
            <a:lvl1pPr>
              <a:defRPr sz="4000" u="none" strike="noStrike" kern="1200" cap="none" spc="300" normalizeH="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文本占位符 2"/>
          <p:cNvSpPr>
            <a:spLocks noGrp="1"/>
          </p:cNvSpPr>
          <p:nvPr>
            <p:ph type="body" idx="1"/>
            <p:custDataLst>
              <p:tags r:id="rId3"/>
            </p:custDataLst>
          </p:nvPr>
        </p:nvSpPr>
        <p:spPr>
          <a:xfrm>
            <a:off x="5187901" y="3471741"/>
            <a:ext cx="5053383" cy="1077985"/>
          </a:xfrm>
        </p:spPr>
        <p:txBody>
          <a:bodyPr lIns="89988" tIns="0" rIns="89988" bIns="46792">
            <a:normAutofit/>
          </a:bodyPr>
          <a:lstStyle>
            <a:lvl1pPr marL="0" indent="0" eaLnBrk="1" fontAlgn="auto" latinLnBrk="0" hangingPunct="1">
              <a:buNone/>
              <a:defRPr kumimoji="0" lang="zh-CN" altLang="en-US" sz="2000" b="0" i="0" u="none" strike="noStrike" kern="1200" cap="none" spc="151" normalizeH="0" baseline="0" noProof="1">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4"/>
            </p:custDataLst>
          </p:nvPr>
        </p:nvSpPr>
        <p:spPr/>
        <p:txBody>
          <a:bodyPr>
            <a:normAutofit/>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页脚占位符 4"/>
          <p:cNvSpPr>
            <a:spLocks noGrp="1"/>
          </p:cNvSpPr>
          <p:nvPr>
            <p:ph type="ftr" sz="quarter" idx="11"/>
            <p:custDataLst>
              <p:tags r:id="rId5"/>
            </p:custDataLst>
          </p:nvPr>
        </p:nvSpPr>
        <p:spPr/>
        <p:txBody>
          <a:bodyPr>
            <a:normAutofit/>
          </a:bodyPr>
          <a:lstStyle/>
          <a:p>
            <a:endParaRPr lang="zh-CN" altLang="en-US">
              <a:solidFill>
                <a:srgbClr val="060606">
                  <a:tint val="75000"/>
                </a:srgbClr>
              </a:solidFill>
            </a:endParaRPr>
          </a:p>
        </p:txBody>
      </p:sp>
      <p:sp>
        <p:nvSpPr>
          <p:cNvPr id="6" name="灯片编号占位符 5"/>
          <p:cNvSpPr>
            <a:spLocks noGrp="1"/>
          </p:cNvSpPr>
          <p:nvPr>
            <p:ph type="sldNum" sz="quarter" idx="12"/>
            <p:custDataLst>
              <p:tags r:id="rId6"/>
            </p:custDataLst>
          </p:nvPr>
        </p:nvSpPr>
        <p:spPr/>
        <p:txBody>
          <a:bodyPr>
            <a:normAutofit/>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2598658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11295397" y="204461"/>
            <a:ext cx="659111" cy="570995"/>
            <a:chOff x="11076995" y="140205"/>
            <a:chExt cx="659111" cy="570995"/>
          </a:xfrm>
        </p:grpSpPr>
        <p:sp>
          <p:nvSpPr>
            <p:cNvPr id="9" name="三角形 7"/>
            <p:cNvSpPr/>
            <p:nvPr>
              <p:custDataLst>
                <p:tags r:id="rId8"/>
              </p:custDataLst>
            </p:nvPr>
          </p:nvSpPr>
          <p:spPr>
            <a:xfrm rot="16200000">
              <a:off x="11248791" y="223886"/>
              <a:ext cx="570995" cy="4036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0" name="三角形 8"/>
            <p:cNvSpPr/>
            <p:nvPr>
              <p:custDataLst>
                <p:tags r:id="rId9"/>
              </p:custDataLst>
            </p:nvPr>
          </p:nvSpPr>
          <p:spPr>
            <a:xfrm rot="16200000">
              <a:off x="10997988" y="246709"/>
              <a:ext cx="539108" cy="38109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5000" lnSpcReduction="20000"/>
            </a:bodyPr>
            <a:lstStyle/>
            <a:p>
              <a:pPr algn="ctr" fontAlgn="auto">
                <a:spcBef>
                  <a:spcPts val="0"/>
                </a:spcBef>
                <a:spcAft>
                  <a:spcPts val="0"/>
                </a:spcAft>
              </a:pPr>
              <a:endParaRPr kumimoji="1" lang="zh-CN" altLang="en-US" dirty="0">
                <a:solidFill>
                  <a:srgbClr val="FFFFFF"/>
                </a:solidFill>
                <a:ea typeface="Arial" panose="020B0604020202020204" pitchFamily="34" charset="0"/>
              </a:endParaRPr>
            </a:p>
          </p:txBody>
        </p:sp>
      </p:grpSp>
      <p:sp>
        <p:nvSpPr>
          <p:cNvPr id="2" name="标题 1"/>
          <p:cNvSpPr>
            <a:spLocks noGrp="1"/>
          </p:cNvSpPr>
          <p:nvPr>
            <p:ph type="title"/>
            <p:custDataLst>
              <p:tags r:id="rId2"/>
            </p:custDataLst>
          </p:nvPr>
        </p:nvSpPr>
        <p:spPr>
          <a:xfrm>
            <a:off x="669884" y="443235"/>
            <a:ext cx="10852237" cy="441964"/>
          </a:xfrm>
        </p:spPr>
        <p:txBody>
          <a:bodyPr vert="horz" lIns="101584" tIns="38098" rIns="76189" bIns="38098" rtlCol="0" anchor="t" anchorCtr="0">
            <a:norm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29" y="952509"/>
            <a:ext cx="5283243" cy="5388907"/>
          </a:xfrm>
        </p:spPr>
        <p:txBody>
          <a:bodyPr vert="horz" lIns="101584" tIns="0" rIns="82539" bIns="0" rtlCol="0">
            <a:norm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9"/>
            <a:ext cx="5283243" cy="5388907"/>
          </a:xfrm>
        </p:spPr>
        <p:txBody>
          <a:bodyPr>
            <a:normAutofit/>
          </a:bodyPr>
          <a:lstStyle>
            <a:lvl1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1pPr>
            <a:lvl2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2pPr>
            <a:lvl3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3pPr>
            <a:lvl4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4pPr>
            <a:lvl5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srgbClr val="060606">
                  <a:tint val="75000"/>
                </a:srgb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16599211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4" y="443235"/>
            <a:ext cx="10852237" cy="441964"/>
          </a:xfrm>
        </p:spPr>
        <p:txBody>
          <a:bodyPr vert="horz" lIns="101584" tIns="38098" rIns="76189" bIns="38098" rtlCol="0" anchor="t" anchorCtr="0">
            <a:no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29" y="952509"/>
            <a:ext cx="5283243" cy="381003"/>
          </a:xfrm>
        </p:spPr>
        <p:txBody>
          <a:bodyPr lIns="101584" tIns="38098" rIns="76189" bIns="38098"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584" tIns="0" rIns="82539" bIns="0" rtlCol="0">
            <a:no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49" y="952509"/>
            <a:ext cx="5283243" cy="381003"/>
          </a:xfrm>
        </p:spPr>
        <p:txBody>
          <a:bodyPr vert="horz" lIns="101584" tIns="38098" rIns="76189" bIns="38098" rtlCol="0" anchor="t" anchorCtr="0">
            <a:noAutofit/>
          </a:bodyPr>
          <a:lstStyle>
            <a:lvl1pPr marL="0" marR="0" lvl="0" indent="0" algn="l" defTabSz="914264"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49" y="1406525"/>
            <a:ext cx="5283243" cy="4934752"/>
          </a:xfrm>
        </p:spPr>
        <p:txBody>
          <a:bodyPr vert="horz" lIns="101584" tIns="0" rIns="82539" bIns="0" rtlCol="0">
            <a:no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srgbClr val="060606">
                  <a:tint val="75000"/>
                </a:srgb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123276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42" name="任意多边形: 形状 41"/>
          <p:cNvSpPr/>
          <p:nvPr userDrawn="1">
            <p:custDataLst>
              <p:tags r:id="rId1"/>
            </p:custDataLst>
          </p:nvPr>
        </p:nvSpPr>
        <p:spPr>
          <a:xfrm rot="18900000">
            <a:off x="5757529" y="-367585"/>
            <a:ext cx="735177" cy="735177"/>
          </a:xfrm>
          <a:custGeom>
            <a:avLst/>
            <a:gdLst>
              <a:gd name="connsiteX0" fmla="*/ 0 w 735177"/>
              <a:gd name="connsiteY0" fmla="*/ 0 h 735177"/>
              <a:gd name="connsiteX1" fmla="*/ 735177 w 735177"/>
              <a:gd name="connsiteY1" fmla="*/ 735177 h 735177"/>
              <a:gd name="connsiteX2" fmla="*/ 0 w 735177"/>
              <a:gd name="connsiteY2" fmla="*/ 735177 h 735177"/>
            </a:gdLst>
            <a:ahLst/>
            <a:cxnLst>
              <a:cxn ang="0">
                <a:pos x="connsiteX0" y="connsiteY0"/>
              </a:cxn>
              <a:cxn ang="0">
                <a:pos x="connsiteX1" y="connsiteY1"/>
              </a:cxn>
              <a:cxn ang="0">
                <a:pos x="connsiteX2" y="connsiteY2"/>
              </a:cxn>
            </a:cxnLst>
            <a:rect l="l" t="t" r="r" b="b"/>
            <a:pathLst>
              <a:path w="735177" h="735177">
                <a:moveTo>
                  <a:pt x="0" y="0"/>
                </a:moveTo>
                <a:lnTo>
                  <a:pt x="735177" y="735177"/>
                </a:lnTo>
                <a:lnTo>
                  <a:pt x="0" y="7351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 name="标题 1"/>
          <p:cNvSpPr>
            <a:spLocks noGrp="1"/>
          </p:cNvSpPr>
          <p:nvPr>
            <p:ph type="title"/>
            <p:custDataLst>
              <p:tags r:id="rId2"/>
            </p:custDataLst>
          </p:nvPr>
        </p:nvSpPr>
        <p:spPr/>
        <p:txBody>
          <a:bodyPr vert="horz" lIns="101584" tIns="38098" rIns="76189" bIns="38098" rtlCol="0" anchor="t" anchorCtr="0">
            <a:no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3541273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srgbClr val="060606">
                  <a:tint val="75000"/>
                </a:srgb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331167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6" name="Нижний колонтитул 5"/>
          <p:cNvSpPr>
            <a:spLocks noGrp="1"/>
          </p:cNvSpPr>
          <p:nvPr>
            <p:ph type="ftr" sz="quarter" idx="11"/>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7" name="Номер слайда 6"/>
          <p:cNvSpPr>
            <a:spLocks noGrp="1"/>
          </p:cNvSpPr>
          <p:nvPr>
            <p:ph type="sldNum" sz="quarter" idx="12"/>
          </p:nvPr>
        </p:nvSpPr>
        <p:spPr/>
        <p:txBody>
          <a:bodyPr/>
          <a:lstStyle/>
          <a:p>
            <a:pPr fontAlgn="auto">
              <a:spcBef>
                <a:spcPts val="0"/>
              </a:spcBef>
              <a:spcAft>
                <a:spcPts val="0"/>
              </a:spcAft>
              <a:defRPr/>
            </a:pPr>
            <a:fld id="{FC0842D6-AD09-40E4-93BB-1295017FCB49}" type="slidenum">
              <a:rPr lang="zh-CN" altLang="en-US" smtClean="0">
                <a:latin typeface="+mn-lt"/>
                <a:ea typeface="+mn-ea"/>
              </a:rPr>
              <a:pPr fontAlgn="auto">
                <a:spcBef>
                  <a:spcPts val="0"/>
                </a:spcBef>
                <a:spcAft>
                  <a:spcPts val="0"/>
                </a:spcAft>
                <a:defRPr/>
              </a:pPr>
              <a:t>‹#›</a:t>
            </a:fld>
            <a:endParaRPr lang="zh-CN" altLang="en-US">
              <a:latin typeface="+mn-lt"/>
              <a:ea typeface="+mn-ea"/>
            </a:endParaRPr>
          </a:p>
        </p:txBody>
      </p:sp>
    </p:spTree>
    <p:extLst>
      <p:ext uri="{BB962C8B-B14F-4D97-AF65-F5344CB8AC3E}">
        <p14:creationId xmlns:p14="http://schemas.microsoft.com/office/powerpoint/2010/main" val="96395701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2" y="443235"/>
            <a:ext cx="10852237" cy="441964"/>
          </a:xfrm>
        </p:spPr>
        <p:txBody>
          <a:bodyPr vert="horz" lIns="101584" tIns="38098" rIns="76189" bIns="38098" rtlCol="0" anchor="t" anchorCtr="0">
            <a:no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29" y="952509"/>
            <a:ext cx="5283243" cy="5388907"/>
          </a:xfrm>
        </p:spPr>
        <p:txBody>
          <a:bodyPr vert="horz" lIns="101584" tIns="0" rIns="82539" bIns="0" rtlCol="0">
            <a:noAutofit/>
          </a:bodyPr>
          <a:lstStyle>
            <a:lvl1pPr marL="0" marR="0" lvl="0" indent="0" algn="l" defTabSz="914264"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Microsoft YaHei" panose="020B0503020204020204" pitchFamily="34" charset="-122"/>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solidFill>
                <a:uFillTx/>
                <a:latin typeface="+mn-lt"/>
                <a:ea typeface="+mn-ea"/>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9"/>
            <a:ext cx="5283243" cy="5388907"/>
          </a:xfrm>
        </p:spPr>
        <p:txBody>
          <a:bodyPr vert="horz" lIns="101584" tIns="0" rIns="82539" bIns="0" rtlCol="0">
            <a:norm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srgbClr val="060606">
                    <a:tint val="75000"/>
                  </a:srgbClr>
                </a:solidFill>
              </a:rPr>
              <a:pPr/>
              <a:t>2021/9/3</a:t>
            </a:fld>
            <a:endParaRPr lang="zh-CN" altLang="en-US" dirty="0">
              <a:solidFill>
                <a:srgbClr val="060606">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dirty="0">
              <a:solidFill>
                <a:srgbClr val="060606">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1883409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9"/>
            <a:ext cx="950984" cy="5388907"/>
          </a:xfrm>
        </p:spPr>
        <p:txBody>
          <a:bodyPr vert="eaVert" lIns="101584" tIns="38098" rIns="76189" bIns="38098" rtlCol="0" anchor="ctr" anchorCtr="0">
            <a:noAutofit/>
          </a:bodyPr>
          <a:lstStyle>
            <a:lvl1pPr marL="0" marR="0" lvl="0" algn="l" defTabSz="914264"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8" y="952501"/>
            <a:ext cx="9828101" cy="5388907"/>
          </a:xfrm>
        </p:spPr>
        <p:txBody>
          <a:bodyPr vert="eaVert"/>
          <a:lstStyle>
            <a:lvl1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1pPr>
            <a:lvl2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2pPr>
            <a:lvl3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3pPr>
            <a:lvl4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4pPr>
            <a:lvl5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3731727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60606">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
        <p:nvSpPr>
          <p:cNvPr id="7" name="内容占位符 6"/>
          <p:cNvSpPr>
            <a:spLocks noGrp="1"/>
          </p:cNvSpPr>
          <p:nvPr>
            <p:ph sz="quarter" idx="13"/>
            <p:custDataLst>
              <p:tags r:id="rId4"/>
            </p:custDataLst>
          </p:nvPr>
        </p:nvSpPr>
        <p:spPr>
          <a:xfrm>
            <a:off x="669932" y="952509"/>
            <a:ext cx="10852237" cy="5388907"/>
          </a:xfrm>
        </p:spPr>
        <p:txBody>
          <a:bodyPr/>
          <a:lstStyle>
            <a:lvl1pPr>
              <a:defRPr u="none" strike="noStrike" kern="1200" cap="none" spc="151" normalizeH="0">
                <a:solidFill>
                  <a:schemeClr val="tx1">
                    <a:lumMod val="75000"/>
                    <a:lumOff val="25000"/>
                  </a:schemeClr>
                </a:solidFill>
                <a:uFillTx/>
                <a:latin typeface="Arial" panose="020B0604020202020204" pitchFamily="34" charset="0"/>
              </a:defRPr>
            </a:lvl1pPr>
            <a:lvl2pPr>
              <a:defRPr u="none" strike="noStrike" kern="1200" cap="none" spc="151" normalizeH="0">
                <a:solidFill>
                  <a:schemeClr val="tx1">
                    <a:lumMod val="75000"/>
                    <a:lumOff val="25000"/>
                  </a:schemeClr>
                </a:solidFill>
                <a:uFillTx/>
                <a:latin typeface="Arial" panose="020B0604020202020204" pitchFamily="34" charset="0"/>
              </a:defRPr>
            </a:lvl2pPr>
            <a:lvl3pPr>
              <a:defRPr u="none" strike="noStrike" kern="1200" cap="none" spc="151" normalizeH="0">
                <a:solidFill>
                  <a:schemeClr val="tx1">
                    <a:lumMod val="75000"/>
                    <a:lumOff val="25000"/>
                  </a:schemeClr>
                </a:solidFill>
                <a:uFillTx/>
                <a:latin typeface="Arial" panose="020B0604020202020204" pitchFamily="34" charset="0"/>
              </a:defRPr>
            </a:lvl3pPr>
            <a:lvl4pPr>
              <a:defRPr u="none" strike="noStrike" kern="1200" cap="none" spc="151" normalizeH="0">
                <a:solidFill>
                  <a:schemeClr val="tx1">
                    <a:lumMod val="75000"/>
                    <a:lumOff val="25000"/>
                  </a:schemeClr>
                </a:solidFill>
                <a:uFillTx/>
                <a:latin typeface="Arial" panose="020B0604020202020204" pitchFamily="34" charset="0"/>
              </a:defRPr>
            </a:lvl4pPr>
            <a:lvl5pPr>
              <a:defRPr u="none" strike="noStrike" kern="1200" cap="none" spc="151" normalizeH="0">
                <a:solidFill>
                  <a:schemeClr val="tx1">
                    <a:lumMod val="75000"/>
                    <a:lumOff val="25000"/>
                  </a:schemeClr>
                </a:solidFill>
                <a:uFillTx/>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317527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grpSp>
        <p:nvGrpSpPr>
          <p:cNvPr id="16" name="组合 15"/>
          <p:cNvGrpSpPr/>
          <p:nvPr userDrawn="1">
            <p:custDataLst>
              <p:tags r:id="rId1"/>
            </p:custDataLst>
          </p:nvPr>
        </p:nvGrpSpPr>
        <p:grpSpPr>
          <a:xfrm>
            <a:off x="1884949" y="1897380"/>
            <a:ext cx="7784835" cy="3063240"/>
            <a:chOff x="1884946" y="1897380"/>
            <a:chExt cx="7784835" cy="3063240"/>
          </a:xfrm>
        </p:grpSpPr>
        <p:grpSp>
          <p:nvGrpSpPr>
            <p:cNvPr id="6" name="组合 5"/>
            <p:cNvGrpSpPr/>
            <p:nvPr userDrawn="1"/>
          </p:nvGrpSpPr>
          <p:grpSpPr>
            <a:xfrm>
              <a:off x="1884946" y="1897380"/>
              <a:ext cx="7502894" cy="3063240"/>
              <a:chOff x="1884946" y="1897380"/>
              <a:chExt cx="7502894" cy="3063240"/>
            </a:xfrm>
          </p:grpSpPr>
          <p:sp>
            <p:nvSpPr>
              <p:cNvPr id="7" name="矩形 6"/>
              <p:cNvSpPr/>
              <p:nvPr>
                <p:custDataLst>
                  <p:tags r:id="rId9"/>
                </p:custDataLst>
              </p:nvPr>
            </p:nvSpPr>
            <p:spPr>
              <a:xfrm>
                <a:off x="1884946" y="1897380"/>
                <a:ext cx="2926080" cy="3063240"/>
              </a:xfrm>
              <a:prstGeom prst="rect">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8" name="矩形 7"/>
              <p:cNvSpPr/>
              <p:nvPr>
                <p:custDataLst>
                  <p:tags r:id="rId10"/>
                </p:custDataLst>
              </p:nvPr>
            </p:nvSpPr>
            <p:spPr>
              <a:xfrm>
                <a:off x="3169920" y="2438400"/>
                <a:ext cx="6217920" cy="208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nvGrpSpPr>
            <p:cNvPr id="15" name="组合 14"/>
            <p:cNvGrpSpPr/>
            <p:nvPr userDrawn="1"/>
          </p:nvGrpSpPr>
          <p:grpSpPr>
            <a:xfrm>
              <a:off x="8855446" y="2968599"/>
              <a:ext cx="814335" cy="797689"/>
              <a:chOff x="8855446" y="2968599"/>
              <a:chExt cx="814335" cy="797689"/>
            </a:xfrm>
          </p:grpSpPr>
          <p:sp>
            <p:nvSpPr>
              <p:cNvPr id="11" name="三角形 7"/>
              <p:cNvSpPr/>
              <p:nvPr userDrawn="1">
                <p:custDataLst>
                  <p:tags r:id="rId7"/>
                </p:custDataLst>
              </p:nvPr>
            </p:nvSpPr>
            <p:spPr>
              <a:xfrm rot="16200000">
                <a:off x="8988995" y="3085502"/>
                <a:ext cx="797689" cy="563883"/>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2" name="三角形 8"/>
              <p:cNvSpPr/>
              <p:nvPr userDrawn="1">
                <p:custDataLst>
                  <p:tags r:id="rId8"/>
                </p:custDataLst>
              </p:nvPr>
            </p:nvSpPr>
            <p:spPr>
              <a:xfrm rot="16200000">
                <a:off x="8745072" y="3117387"/>
                <a:ext cx="753142" cy="53239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dirty="0">
                  <a:solidFill>
                    <a:srgbClr val="FFFFFF"/>
                  </a:solidFill>
                  <a:ea typeface="Arial" panose="020B0604020202020204" pitchFamily="34" charset="0"/>
                </a:endParaRPr>
              </a:p>
            </p:txBody>
          </p:sp>
        </p:grpSp>
      </p:grpSp>
      <p:sp>
        <p:nvSpPr>
          <p:cNvPr id="2" name="标题 1"/>
          <p:cNvSpPr>
            <a:spLocks noGrp="1"/>
          </p:cNvSpPr>
          <p:nvPr>
            <p:ph type="title" hasCustomPrompt="1"/>
            <p:custDataLst>
              <p:tags r:id="rId2"/>
            </p:custDataLst>
          </p:nvPr>
        </p:nvSpPr>
        <p:spPr>
          <a:xfrm>
            <a:off x="3551167" y="2641452"/>
            <a:ext cx="5275704" cy="1325029"/>
          </a:xfrm>
        </p:spPr>
        <p:txBody>
          <a:bodyPr vert="horz" lIns="89988" tIns="46792" rIns="89988" bIns="0" rtlCol="0" anchor="b" anchorCtr="0">
            <a:normAutofit/>
          </a:bodyPr>
          <a:lstStyle>
            <a:lvl1pPr marL="0" marR="0" algn="ctr" defTabSz="914264" rtl="0" eaLnBrk="1" fontAlgn="auto" latinLnBrk="0" hangingPunct="1">
              <a:lnSpc>
                <a:spcPct val="100000"/>
              </a:lnSpc>
              <a:buNone/>
              <a:defRPr kumimoji="0" lang="zh-CN" altLang="en-US" sz="7200" b="1" i="0" u="none" strike="noStrike" kern="1200" cap="none" spc="6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
        <p:nvSpPr>
          <p:cNvPr id="14" name="文本占位符 13"/>
          <p:cNvSpPr>
            <a:spLocks noGrp="1"/>
          </p:cNvSpPr>
          <p:nvPr>
            <p:ph type="body" sz="quarter" idx="13" hasCustomPrompt="1"/>
            <p:custDataLst>
              <p:tags r:id="rId6"/>
            </p:custDataLst>
          </p:nvPr>
        </p:nvSpPr>
        <p:spPr>
          <a:xfrm>
            <a:off x="3551246" y="4030663"/>
            <a:ext cx="5275633" cy="430212"/>
          </a:xfrm>
        </p:spPr>
        <p:txBody>
          <a:bodyPr lIns="89988" tIns="0" rIns="89988" bIns="46792">
            <a:normAutofit/>
          </a:bodyPr>
          <a:lstStyle>
            <a:lvl1pPr marL="0" indent="0" algn="ctr">
              <a:buNone/>
              <a:defRPr sz="2000" baseline="0">
                <a:solidFill>
                  <a:schemeClr val="tx1">
                    <a:lumMod val="75000"/>
                    <a:lumOff val="25000"/>
                  </a:schemeClr>
                </a:solidFill>
                <a:latin typeface="Arial" panose="020B0604020202020204" pitchFamily="34" charset="0"/>
              </a:defRPr>
            </a:lvl1pPr>
          </a:lstStyle>
          <a:p>
            <a:pPr lvl="0"/>
            <a:r>
              <a:rPr lang="zh-CN" altLang="en-US" dirty="0"/>
              <a:t>单击此处编辑文本</a:t>
            </a:r>
          </a:p>
        </p:txBody>
      </p:sp>
    </p:spTree>
    <p:extLst>
      <p:ext uri="{BB962C8B-B14F-4D97-AF65-F5344CB8AC3E}">
        <p14:creationId xmlns:p14="http://schemas.microsoft.com/office/powerpoint/2010/main" val="964471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1431630" y="5355400"/>
            <a:ext cx="760375" cy="1419173"/>
            <a:chOff x="11431623" y="5355397"/>
            <a:chExt cx="760374" cy="1419173"/>
          </a:xfrm>
        </p:grpSpPr>
        <p:sp>
          <p:nvSpPr>
            <p:cNvPr id="12" name="三角形 4"/>
            <p:cNvSpPr/>
            <p:nvPr>
              <p:custDataLst>
                <p:tags r:id="rId6"/>
              </p:custDataLst>
            </p:nvPr>
          </p:nvSpPr>
          <p:spPr>
            <a:xfrm rot="16200000">
              <a:off x="11232532" y="5815105"/>
              <a:ext cx="1158557" cy="760373"/>
            </a:xfrm>
            <a:prstGeom prst="triangle">
              <a:avLst>
                <a:gd name="adj" fmla="val 5022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3" name="任意形状 7"/>
            <p:cNvSpPr/>
            <p:nvPr>
              <p:custDataLst>
                <p:tags r:id="rId7"/>
              </p:custDataLst>
            </p:nvPr>
          </p:nvSpPr>
          <p:spPr>
            <a:xfrm rot="16200000">
              <a:off x="11186775" y="5600245"/>
              <a:ext cx="1250070" cy="760373"/>
            </a:xfrm>
            <a:custGeom>
              <a:avLst/>
              <a:gdLst>
                <a:gd name="connsiteX0" fmla="*/ 0 w 6265084"/>
                <a:gd name="connsiteY0" fmla="*/ 2026920 h 2026920"/>
                <a:gd name="connsiteX1" fmla="*/ 2789530 w 6265084"/>
                <a:gd name="connsiteY1" fmla="*/ 36357 h 2026920"/>
                <a:gd name="connsiteX2" fmla="*/ 2851309 w 6265084"/>
                <a:gd name="connsiteY2" fmla="*/ 0 h 2026920"/>
                <a:gd name="connsiteX3" fmla="*/ 6265084 w 6265084"/>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6265084" h="2026920">
                  <a:moveTo>
                    <a:pt x="0" y="2026920"/>
                  </a:moveTo>
                  <a:lnTo>
                    <a:pt x="2789530" y="36357"/>
                  </a:lnTo>
                  <a:lnTo>
                    <a:pt x="2851309" y="0"/>
                  </a:lnTo>
                  <a:lnTo>
                    <a:pt x="6265084" y="20269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hasCustomPrompt="1"/>
            <p:custDataLst>
              <p:tags r:id="rId2"/>
            </p:custDataLst>
          </p:nvPr>
        </p:nvSpPr>
        <p:spPr>
          <a:xfrm>
            <a:off x="838200" y="794327"/>
            <a:ext cx="10515600" cy="540484"/>
          </a:xfrm>
        </p:spPr>
        <p:txBody>
          <a:bodyPr>
            <a:normAutofit/>
          </a:bodyPr>
          <a:lstStyle>
            <a:lvl1pPr>
              <a:defRPr sz="23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4"/>
            </p:custDataLst>
          </p:nvPr>
        </p:nvSpPr>
        <p:spPr/>
        <p:txBody>
          <a:bodyPr/>
          <a:lstStyle>
            <a:lvl1pPr>
              <a:defRPr baseline="0">
                <a:latin typeface="Arial" panose="020B0604020202020204" pitchFamily="34" charset="0"/>
              </a:defRPr>
            </a:lvl1p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Tree>
    <p:extLst>
      <p:ext uri="{BB962C8B-B14F-4D97-AF65-F5344CB8AC3E}">
        <p14:creationId xmlns:p14="http://schemas.microsoft.com/office/powerpoint/2010/main" val="1582181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0" y="0"/>
            <a:ext cx="12192000" cy="6858000"/>
            <a:chOff x="0" y="0"/>
            <a:chExt cx="12192000" cy="6858000"/>
          </a:xfrm>
        </p:grpSpPr>
        <p:sp>
          <p:nvSpPr>
            <p:cNvPr id="8" name="矩形 7"/>
            <p:cNvSpPr/>
            <p:nvPr userDrawn="1">
              <p:custDataLst>
                <p:tags r:id="rId7"/>
              </p:custDataLst>
            </p:nvPr>
          </p:nvSpPr>
          <p:spPr>
            <a:xfrm>
              <a:off x="291530" y="304200"/>
              <a:ext cx="11606400" cy="62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FFFFFF"/>
                </a:solidFill>
                <a:ea typeface="Arial" panose="020B0604020202020204" pitchFamily="34" charset="0"/>
              </a:endParaRPr>
            </a:p>
          </p:txBody>
        </p:sp>
        <p:grpSp>
          <p:nvGrpSpPr>
            <p:cNvPr id="6" name="组合 5"/>
            <p:cNvGrpSpPr/>
            <p:nvPr userDrawn="1">
              <p:custDataLst>
                <p:tags r:id="rId8"/>
              </p:custDataLst>
            </p:nvPr>
          </p:nvGrpSpPr>
          <p:grpSpPr>
            <a:xfrm>
              <a:off x="0" y="0"/>
              <a:ext cx="12192000" cy="6858000"/>
              <a:chOff x="0" y="0"/>
              <a:chExt cx="19200" cy="10800"/>
            </a:xfrm>
          </p:grpSpPr>
          <p:sp>
            <p:nvSpPr>
              <p:cNvPr id="19" name="三角形 8"/>
              <p:cNvSpPr/>
              <p:nvPr userDrawn="1">
                <p:custDataLst>
                  <p:tags r:id="rId9"/>
                </p:custDataLst>
              </p:nvPr>
            </p:nvSpPr>
            <p:spPr>
              <a:xfrm rot="5400000">
                <a:off x="-540" y="540"/>
                <a:ext cx="2360" cy="12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三角形 8"/>
              <p:cNvSpPr/>
              <p:nvPr userDrawn="1">
                <p:custDataLst>
                  <p:tags r:id="rId10"/>
                </p:custDataLst>
              </p:nvPr>
            </p:nvSpPr>
            <p:spPr>
              <a:xfrm rot="16200000">
                <a:off x="17380" y="8980"/>
                <a:ext cx="2360" cy="12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sp>
        <p:nvSpPr>
          <p:cNvPr id="2" name="标题 1"/>
          <p:cNvSpPr>
            <a:spLocks noGrp="1"/>
          </p:cNvSpPr>
          <p:nvPr>
            <p:ph type="title" hasCustomPrompt="1"/>
            <p:custDataLst>
              <p:tags r:id="rId2"/>
            </p:custDataLst>
          </p:nvPr>
        </p:nvSpPr>
        <p:spPr>
          <a:xfrm>
            <a:off x="1281600" y="1249200"/>
            <a:ext cx="9626400" cy="723600"/>
          </a:xfrm>
        </p:spPr>
        <p:txBody>
          <a:bodyPr anchor="ctr">
            <a:normAutofit/>
          </a:bodyPr>
          <a:lstStyle>
            <a:lvl1pPr>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单击此处编辑标题</a:t>
            </a:r>
          </a:p>
        </p:txBody>
      </p:sp>
      <p:sp>
        <p:nvSpPr>
          <p:cNvPr id="7" name="内容占位符 6"/>
          <p:cNvSpPr>
            <a:spLocks noGrp="1"/>
          </p:cNvSpPr>
          <p:nvPr>
            <p:ph sz="quarter" idx="13" hasCustomPrompt="1"/>
            <p:custDataLst>
              <p:tags r:id="rId3"/>
            </p:custDataLst>
          </p:nvPr>
        </p:nvSpPr>
        <p:spPr>
          <a:xfrm>
            <a:off x="1281113" y="2163600"/>
            <a:ext cx="9626600" cy="3445200"/>
          </a:xfrm>
        </p:spPr>
        <p:txBody>
          <a:bodyPr>
            <a:normAutofit/>
          </a:bodyPr>
          <a:lstStyle>
            <a:lvl1pP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defRPr baseline="0">
                <a:solidFill>
                  <a:schemeClr val="tx1"/>
                </a:solidFill>
                <a:latin typeface="Microsoft YaHei" panose="020B0503020204020204" pitchFamily="34" charset="-122"/>
                <a:ea typeface="Microsoft YaHei" panose="020B0503020204020204" pitchFamily="34" charset="-122"/>
              </a:defRPr>
            </a:lvl2pPr>
            <a:lvl3pPr>
              <a:defRPr baseline="0">
                <a:solidFill>
                  <a:schemeClr val="tx1"/>
                </a:solidFill>
                <a:latin typeface="Microsoft YaHei" panose="020B0503020204020204" pitchFamily="34" charset="-122"/>
                <a:ea typeface="Microsoft YaHei" panose="020B0503020204020204" pitchFamily="34" charset="-122"/>
              </a:defRPr>
            </a:lvl3pPr>
            <a:lvl4pPr>
              <a:defRPr baseline="0">
                <a:solidFill>
                  <a:schemeClr val="tx1"/>
                </a:solidFill>
                <a:latin typeface="Microsoft YaHei" panose="020B0503020204020204" pitchFamily="34" charset="-122"/>
                <a:ea typeface="Microsoft YaHei" panose="020B0503020204020204" pitchFamily="34" charset="-122"/>
              </a:defRPr>
            </a:lvl4pPr>
            <a:lvl5pPr>
              <a:defRPr baseline="0">
                <a:solidFill>
                  <a:schemeClr val="tx1"/>
                </a:solidFill>
                <a:latin typeface="Microsoft YaHei" panose="020B0503020204020204" pitchFamily="34" charset="-122"/>
                <a:ea typeface="Microsoft YaHei" panose="020B0503020204020204" pitchFamily="3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4" name="页脚占位符 3"/>
          <p:cNvSpPr>
            <a:spLocks noGrp="1"/>
          </p:cNvSpPr>
          <p:nvPr>
            <p:ph type="ftr" sz="quarter" idx="11"/>
            <p:custDataLst>
              <p:tags r:id="rId6"/>
            </p:custDataLst>
          </p:nvPr>
        </p:nvSpPr>
        <p:spPr/>
        <p:txBody>
          <a:bodyPr/>
          <a:lstStyle/>
          <a:p>
            <a:endParaRPr lang="zh-CN" altLang="en-US" dirty="0">
              <a:solidFill>
                <a:srgbClr val="060606">
                  <a:tint val="75000"/>
                </a:srgbClr>
              </a:solidFill>
            </a:endParaRPr>
          </a:p>
        </p:txBody>
      </p:sp>
    </p:spTree>
    <p:extLst>
      <p:ext uri="{BB962C8B-B14F-4D97-AF65-F5344CB8AC3E}">
        <p14:creationId xmlns:p14="http://schemas.microsoft.com/office/powerpoint/2010/main" val="1620576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3" y="1"/>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grpSp>
        <p:nvGrpSpPr>
          <p:cNvPr id="15" name="组合 14"/>
          <p:cNvGrpSpPr/>
          <p:nvPr userDrawn="1">
            <p:custDataLst>
              <p:tags r:id="rId2"/>
            </p:custDataLst>
          </p:nvPr>
        </p:nvGrpSpPr>
        <p:grpSpPr>
          <a:xfrm>
            <a:off x="3" y="5177155"/>
            <a:ext cx="1689100" cy="1689100"/>
            <a:chOff x="0" y="5177155"/>
            <a:chExt cx="1689100" cy="1689100"/>
          </a:xfrm>
        </p:grpSpPr>
        <p:sp>
          <p:nvSpPr>
            <p:cNvPr id="16" name="任意多边形: 形状 15"/>
            <p:cNvSpPr/>
            <p:nvPr>
              <p:custDataLst>
                <p:tags r:id="rId9"/>
              </p:custDataLst>
            </p:nvPr>
          </p:nvSpPr>
          <p:spPr>
            <a:xfrm rot="16200000" flipV="1">
              <a:off x="0" y="5177155"/>
              <a:ext cx="1689100" cy="168910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7" name="任意多边形: 形状 16"/>
            <p:cNvSpPr/>
            <p:nvPr>
              <p:custDataLst>
                <p:tags r:id="rId10"/>
              </p:custDataLst>
            </p:nvPr>
          </p:nvSpPr>
          <p:spPr>
            <a:xfrm rot="16200000" flipV="1">
              <a:off x="0" y="5680785"/>
              <a:ext cx="1185470" cy="1185470"/>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hasCustomPrompt="1"/>
            <p:custDataLst>
              <p:tags r:id="rId3"/>
            </p:custDataLst>
          </p:nvPr>
        </p:nvSpPr>
        <p:spPr>
          <a:xfrm>
            <a:off x="583200" y="770400"/>
            <a:ext cx="3960000" cy="882000"/>
          </a:xfrm>
        </p:spPr>
        <p:txBody>
          <a:bodyPr anchor="ctr">
            <a:normAutofit/>
          </a:bodyPr>
          <a:lstStyle>
            <a:lvl1pPr>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586800" y="1764000"/>
            <a:ext cx="3956400" cy="40932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内容占位符 8"/>
          <p:cNvSpPr>
            <a:spLocks noGrp="1"/>
          </p:cNvSpPr>
          <p:nvPr userDrawn="1">
            <p:ph sz="quarter" idx="14"/>
            <p:custDataLst>
              <p:tags r:id="rId8"/>
            </p:custDataLst>
          </p:nvPr>
        </p:nvSpPr>
        <p:spPr>
          <a:xfrm>
            <a:off x="5101200" y="769946"/>
            <a:ext cx="6480000" cy="5087937"/>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endParaRPr lang="zh-CN" altLang="en-US" dirty="0"/>
          </a:p>
        </p:txBody>
      </p:sp>
    </p:spTree>
    <p:extLst>
      <p:ext uri="{BB962C8B-B14F-4D97-AF65-F5344CB8AC3E}">
        <p14:creationId xmlns:p14="http://schemas.microsoft.com/office/powerpoint/2010/main" val="2564545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a:solidFill>
                <a:srgbClr val="FFFFFF"/>
              </a:solidFill>
              <a:ea typeface="Arial" panose="020B0604020202020204" pitchFamily="34" charset="0"/>
              <a:sym typeface="+mn-ea"/>
            </a:endParaRPr>
          </a:p>
        </p:txBody>
      </p:sp>
      <p:grpSp>
        <p:nvGrpSpPr>
          <p:cNvPr id="16" name="组合 15"/>
          <p:cNvGrpSpPr/>
          <p:nvPr userDrawn="1">
            <p:custDataLst>
              <p:tags r:id="rId2"/>
            </p:custDataLst>
          </p:nvPr>
        </p:nvGrpSpPr>
        <p:grpSpPr>
          <a:xfrm rot="10800000">
            <a:off x="10502903" y="3"/>
            <a:ext cx="1689100" cy="1689100"/>
            <a:chOff x="0" y="5177155"/>
            <a:chExt cx="1689100" cy="1689100"/>
          </a:xfrm>
        </p:grpSpPr>
        <p:sp>
          <p:nvSpPr>
            <p:cNvPr id="17" name="任意多边形: 形状 16"/>
            <p:cNvSpPr/>
            <p:nvPr>
              <p:custDataLst>
                <p:tags r:id="rId9"/>
              </p:custDataLst>
            </p:nvPr>
          </p:nvSpPr>
          <p:spPr>
            <a:xfrm rot="16200000" flipV="1">
              <a:off x="0" y="5177155"/>
              <a:ext cx="1689100" cy="168910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任意多边形: 形状 17"/>
            <p:cNvSpPr/>
            <p:nvPr>
              <p:custDataLst>
                <p:tags r:id="rId10"/>
              </p:custDataLst>
            </p:nvPr>
          </p:nvSpPr>
          <p:spPr>
            <a:xfrm rot="16200000" flipV="1">
              <a:off x="0" y="5680785"/>
              <a:ext cx="1185470" cy="1185470"/>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p:custDataLst>
              <p:tags r:id="rId3"/>
            </p:custDataLst>
          </p:nvPr>
        </p:nvSpPr>
        <p:spPr>
          <a:xfrm>
            <a:off x="612000" y="781200"/>
            <a:ext cx="10976400" cy="626400"/>
          </a:xfrm>
        </p:spPr>
        <p:txBody>
          <a:bodyPr anchor="ctr"/>
          <a:lstStyle>
            <a:lvl1pPr algn="ctr">
              <a:defRPr sz="36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612000" y="1659600"/>
            <a:ext cx="10975975" cy="828000"/>
          </a:xfrm>
        </p:spPr>
        <p:txBody>
          <a:bodyPr>
            <a:normAutofit/>
          </a:bodyPr>
          <a:lstStyle>
            <a:lvl1pPr algn="ct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9" name="内容占位符 8"/>
          <p:cNvSpPr>
            <a:spLocks noGrp="1"/>
          </p:cNvSpPr>
          <p:nvPr userDrawn="1">
            <p:ph sz="quarter" idx="14"/>
            <p:custDataLst>
              <p:tags r:id="rId8"/>
            </p:custDataLst>
          </p:nvPr>
        </p:nvSpPr>
        <p:spPr>
          <a:xfrm>
            <a:off x="612775" y="2808000"/>
            <a:ext cx="10965600" cy="34308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Tree>
    <p:extLst>
      <p:ext uri="{BB962C8B-B14F-4D97-AF65-F5344CB8AC3E}">
        <p14:creationId xmlns:p14="http://schemas.microsoft.com/office/powerpoint/2010/main" val="102877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0502903" y="3"/>
            <a:ext cx="1689100" cy="1689100"/>
            <a:chOff x="16540" y="0"/>
            <a:chExt cx="2660" cy="2660"/>
          </a:xfrm>
        </p:grpSpPr>
        <p:sp>
          <p:nvSpPr>
            <p:cNvPr id="17" name="任意多边形: 形状 16"/>
            <p:cNvSpPr/>
            <p:nvPr>
              <p:custDataLst>
                <p:tags r:id="rId9"/>
              </p:custDataLst>
            </p:nvPr>
          </p:nvSpPr>
          <p:spPr>
            <a:xfrm rot="5400000" flipV="1">
              <a:off x="16540" y="0"/>
              <a:ext cx="2660" cy="266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任意多边形: 形状 17"/>
            <p:cNvSpPr/>
            <p:nvPr>
              <p:custDataLst>
                <p:tags r:id="rId10"/>
              </p:custDataLst>
            </p:nvPr>
          </p:nvSpPr>
          <p:spPr>
            <a:xfrm rot="5400000" flipV="1">
              <a:off x="17333" y="0"/>
              <a:ext cx="1867" cy="1867"/>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13" name="矩形 12"/>
          <p:cNvSpPr/>
          <p:nvPr userDrawn="1">
            <p:custDataLst>
              <p:tags r:id="rId2"/>
            </p:custDataLst>
          </p:nvPr>
        </p:nvSpPr>
        <p:spPr>
          <a:xfrm>
            <a:off x="0" y="5041909"/>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a:solidFill>
                <a:srgbClr val="FFFFFF"/>
              </a:solidFill>
              <a:ea typeface="Arial" panose="020B0604020202020204" pitchFamily="34" charset="0"/>
              <a:sym typeface="+mn-ea"/>
            </a:endParaRPr>
          </a:p>
        </p:txBody>
      </p:sp>
      <p:sp>
        <p:nvSpPr>
          <p:cNvPr id="2" name="标题 1"/>
          <p:cNvSpPr>
            <a:spLocks noGrp="1"/>
          </p:cNvSpPr>
          <p:nvPr userDrawn="1">
            <p:ph type="title"/>
            <p:custDataLst>
              <p:tags r:id="rId3"/>
            </p:custDataLst>
          </p:nvPr>
        </p:nvSpPr>
        <p:spPr>
          <a:xfrm>
            <a:off x="604800" y="669600"/>
            <a:ext cx="10976400" cy="565200"/>
          </a:xfrm>
        </p:spPr>
        <p:txBody>
          <a:bodyPr anchor="ctr">
            <a:normAutofit/>
          </a:bodyPr>
          <a:lstStyle>
            <a:lvl1pPr algn="ctr">
              <a:lnSpc>
                <a:spcPct val="100000"/>
              </a:lnSpc>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内容占位符 6"/>
          <p:cNvSpPr>
            <a:spLocks noGrp="1"/>
          </p:cNvSpPr>
          <p:nvPr userDrawn="1">
            <p:ph sz="quarter" idx="13"/>
            <p:custDataLst>
              <p:tags r:id="rId7"/>
            </p:custDataLst>
          </p:nvPr>
        </p:nvSpPr>
        <p:spPr>
          <a:xfrm>
            <a:off x="604837" y="1681200"/>
            <a:ext cx="10990800" cy="32112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文本占位符 8"/>
          <p:cNvSpPr>
            <a:spLocks noGrp="1"/>
          </p:cNvSpPr>
          <p:nvPr userDrawn="1">
            <p:ph type="body" sz="quarter" idx="14"/>
            <p:custDataLst>
              <p:tags r:id="rId8"/>
            </p:custDataLst>
          </p:nvPr>
        </p:nvSpPr>
        <p:spPr>
          <a:xfrm>
            <a:off x="594000" y="5180400"/>
            <a:ext cx="11001600" cy="1011600"/>
          </a:xfrm>
        </p:spPr>
        <p:txBody>
          <a:bodyPr>
            <a:normAutofit/>
          </a:bodyPr>
          <a:lstStyle>
            <a:lvl1pPr marL="0" indent="0">
              <a:lnSpc>
                <a:spcPct val="130000"/>
              </a:lnSpc>
              <a:spcBef>
                <a:spcPts val="0"/>
              </a:spcBef>
              <a:spcAft>
                <a:spcPts val="1000"/>
              </a:spcAft>
              <a:buNone/>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4179557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7" name="组合 16"/>
          <p:cNvGrpSpPr/>
          <p:nvPr userDrawn="1">
            <p:custDataLst>
              <p:tags r:id="rId1"/>
            </p:custDataLst>
          </p:nvPr>
        </p:nvGrpSpPr>
        <p:grpSpPr>
          <a:xfrm>
            <a:off x="11431630" y="5355400"/>
            <a:ext cx="760375" cy="1419173"/>
            <a:chOff x="11431623" y="5355397"/>
            <a:chExt cx="760374" cy="1419173"/>
          </a:xfrm>
        </p:grpSpPr>
        <p:sp>
          <p:nvSpPr>
            <p:cNvPr id="18" name="三角形 4"/>
            <p:cNvSpPr/>
            <p:nvPr>
              <p:custDataLst>
                <p:tags r:id="rId11"/>
              </p:custDataLst>
            </p:nvPr>
          </p:nvSpPr>
          <p:spPr>
            <a:xfrm rot="16200000">
              <a:off x="11232532" y="5815105"/>
              <a:ext cx="1158557" cy="760373"/>
            </a:xfrm>
            <a:prstGeom prst="triangle">
              <a:avLst>
                <a:gd name="adj" fmla="val 5022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1" name="任意形状 7"/>
            <p:cNvSpPr/>
            <p:nvPr>
              <p:custDataLst>
                <p:tags r:id="rId12"/>
              </p:custDataLst>
            </p:nvPr>
          </p:nvSpPr>
          <p:spPr>
            <a:xfrm rot="16200000">
              <a:off x="11186775" y="5600245"/>
              <a:ext cx="1250070" cy="760373"/>
            </a:xfrm>
            <a:custGeom>
              <a:avLst/>
              <a:gdLst>
                <a:gd name="connsiteX0" fmla="*/ 0 w 6265084"/>
                <a:gd name="connsiteY0" fmla="*/ 2026920 h 2026920"/>
                <a:gd name="connsiteX1" fmla="*/ 2789530 w 6265084"/>
                <a:gd name="connsiteY1" fmla="*/ 36357 h 2026920"/>
                <a:gd name="connsiteX2" fmla="*/ 2851309 w 6265084"/>
                <a:gd name="connsiteY2" fmla="*/ 0 h 2026920"/>
                <a:gd name="connsiteX3" fmla="*/ 6265084 w 6265084"/>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6265084" h="2026920">
                  <a:moveTo>
                    <a:pt x="0" y="2026920"/>
                  </a:moveTo>
                  <a:lnTo>
                    <a:pt x="2789530" y="36357"/>
                  </a:lnTo>
                  <a:lnTo>
                    <a:pt x="2851309" y="0"/>
                  </a:lnTo>
                  <a:lnTo>
                    <a:pt x="6265084" y="20269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15" name="矩形 14"/>
          <p:cNvSpPr/>
          <p:nvPr userDrawn="1">
            <p:custDataLst>
              <p:tags r:id="rId2"/>
            </p:custDataLst>
          </p:nvPr>
        </p:nvSpPr>
        <p:spPr>
          <a:xfrm>
            <a:off x="0" y="9"/>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28" tIns="45718" rIns="91428" bIns="45718" numCol="1" spcCol="0" rtlCol="0" fromWordArt="0" anchor="ctr" anchorCtr="0" forceAA="0" compatLnSpc="1">
            <a:noAutofit/>
          </a:bodyPr>
          <a:lstStyle/>
          <a:p>
            <a:pPr algn="ctr" fontAlgn="auto">
              <a:spcBef>
                <a:spcPts val="0"/>
              </a:spcBef>
              <a:spcAft>
                <a:spcPts val="0"/>
              </a:spcAft>
            </a:pPr>
            <a:endParaRPr lang="en-US" altLang="zh-CN">
              <a:solidFill>
                <a:srgbClr val="FFFFFF"/>
              </a:solidFill>
              <a:ea typeface="Arial" panose="020B0604020202020204" pitchFamily="34" charset="0"/>
              <a:cs typeface="Arial" panose="020B0604020202020204" pitchFamily="34" charset="0"/>
              <a:sym typeface="+mn-ea"/>
            </a:endParaRPr>
          </a:p>
        </p:txBody>
      </p:sp>
      <p:sp>
        <p:nvSpPr>
          <p:cNvPr id="2" name="标题 1"/>
          <p:cNvSpPr>
            <a:spLocks noGrp="1"/>
          </p:cNvSpPr>
          <p:nvPr>
            <p:ph type="title"/>
            <p:custDataLst>
              <p:tags r:id="rId3"/>
            </p:custDataLst>
          </p:nvPr>
        </p:nvSpPr>
        <p:spPr>
          <a:xfrm>
            <a:off x="579600" y="237603"/>
            <a:ext cx="11037600" cy="441964"/>
          </a:xfrm>
        </p:spPr>
        <p:txBody>
          <a:bodyPr>
            <a:normAutofit/>
          </a:bodyPr>
          <a:lstStyle>
            <a:lvl1pPr>
              <a:lnSpc>
                <a:spcPct val="100000"/>
              </a:lnSpc>
              <a:defRPr sz="24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7" name="内容占位符 6"/>
          <p:cNvSpPr>
            <a:spLocks noGrp="1"/>
          </p:cNvSpPr>
          <p:nvPr>
            <p:ph sz="quarter" idx="13"/>
            <p:custDataLst>
              <p:tags r:id="rId4"/>
            </p:custDataLst>
          </p:nvPr>
        </p:nvSpPr>
        <p:spPr>
          <a:xfrm>
            <a:off x="579600" y="1663200"/>
            <a:ext cx="5342400" cy="2894400"/>
          </a:xfrm>
        </p:spPr>
        <p:txBody>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6"/>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9" name="内容占位符 8"/>
          <p:cNvSpPr>
            <a:spLocks noGrp="1"/>
          </p:cNvSpPr>
          <p:nvPr>
            <p:ph sz="quarter" idx="14"/>
            <p:custDataLst>
              <p:tags r:id="rId8"/>
            </p:custDataLst>
          </p:nvPr>
        </p:nvSpPr>
        <p:spPr>
          <a:xfrm>
            <a:off x="6242400" y="1663200"/>
            <a:ext cx="5367600" cy="28944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normAutofit/>
          </a:bodyPr>
          <a:lstStyle>
            <a:lvl1pP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normAutofit/>
          </a:bodyPr>
          <a:lstStyle>
            <a:lvl1pP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350890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3"/>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7" y="1535113"/>
            <a:ext cx="5389033" cy="639763"/>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77"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8" name="Нижний колонтитул 7"/>
          <p:cNvSpPr>
            <a:spLocks noGrp="1"/>
          </p:cNvSpPr>
          <p:nvPr>
            <p:ph type="ftr" sz="quarter" idx="11"/>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9" name="Номер слайда 8"/>
          <p:cNvSpPr>
            <a:spLocks noGrp="1"/>
          </p:cNvSpPr>
          <p:nvPr>
            <p:ph type="sldNum" sz="quarter" idx="12"/>
          </p:nvPr>
        </p:nvSpPr>
        <p:spPr/>
        <p:txBody>
          <a:bodyPr/>
          <a:lstStyle/>
          <a:p>
            <a:pPr fontAlgn="auto">
              <a:spcBef>
                <a:spcPts val="0"/>
              </a:spcBef>
              <a:spcAft>
                <a:spcPts val="0"/>
              </a:spcAft>
              <a:defRPr/>
            </a:pPr>
            <a:fld id="{FC0842D6-AD09-40E4-93BB-1295017FCB49}" type="slidenum">
              <a:rPr lang="zh-CN" altLang="en-US" smtClean="0">
                <a:latin typeface="+mn-lt"/>
                <a:ea typeface="+mn-ea"/>
              </a:rPr>
              <a:pPr fontAlgn="auto">
                <a:spcBef>
                  <a:spcPts val="0"/>
                </a:spcBef>
                <a:spcAft>
                  <a:spcPts val="0"/>
                </a:spcAft>
                <a:defRPr/>
              </a:pPr>
              <a:t>‹#›</a:t>
            </a:fld>
            <a:endParaRPr lang="zh-CN" altLang="en-US">
              <a:latin typeface="+mn-lt"/>
              <a:ea typeface="+mn-ea"/>
            </a:endParaRPr>
          </a:p>
        </p:txBody>
      </p:sp>
    </p:spTree>
    <p:extLst>
      <p:ext uri="{BB962C8B-B14F-4D97-AF65-F5344CB8AC3E}">
        <p14:creationId xmlns:p14="http://schemas.microsoft.com/office/powerpoint/2010/main" val="3347403454"/>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2" name="矩形 11"/>
          <p:cNvSpPr/>
          <p:nvPr userDrawn="1">
            <p:custDataLst>
              <p:tags r:id="rId1"/>
            </p:custDataLst>
          </p:nvPr>
        </p:nvSpPr>
        <p:spPr>
          <a:xfrm>
            <a:off x="0" y="959232"/>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a:solidFill>
                <a:srgbClr val="FFFFFF"/>
              </a:solidFill>
              <a:ea typeface="Arial" panose="020B0604020202020204" pitchFamily="34" charset="0"/>
              <a:sym typeface="+mn-ea"/>
            </a:endParaRPr>
          </a:p>
        </p:txBody>
      </p:sp>
      <p:grpSp>
        <p:nvGrpSpPr>
          <p:cNvPr id="8" name="组合 7"/>
          <p:cNvGrpSpPr/>
          <p:nvPr userDrawn="1">
            <p:custDataLst>
              <p:tags r:id="rId2"/>
            </p:custDataLst>
          </p:nvPr>
        </p:nvGrpSpPr>
        <p:grpSpPr>
          <a:xfrm>
            <a:off x="8" y="0"/>
            <a:ext cx="12188825" cy="6858000"/>
            <a:chOff x="0" y="0"/>
            <a:chExt cx="19195" cy="10800"/>
          </a:xfrm>
        </p:grpSpPr>
        <p:grpSp>
          <p:nvGrpSpPr>
            <p:cNvPr id="6" name="组合 5"/>
            <p:cNvGrpSpPr/>
            <p:nvPr userDrawn="1">
              <p:custDataLst>
                <p:tags r:id="rId8"/>
              </p:custDataLst>
            </p:nvPr>
          </p:nvGrpSpPr>
          <p:grpSpPr>
            <a:xfrm>
              <a:off x="0" y="0"/>
              <a:ext cx="1900" cy="3988"/>
              <a:chOff x="-4" y="1"/>
              <a:chExt cx="1206503" cy="2532599"/>
            </a:xfrm>
          </p:grpSpPr>
          <p:sp>
            <p:nvSpPr>
              <p:cNvPr id="21" name="三角形 8"/>
              <p:cNvSpPr/>
              <p:nvPr>
                <p:custDataLst>
                  <p:tags r:id="rId12"/>
                </p:custDataLst>
              </p:nvPr>
            </p:nvSpPr>
            <p:spPr>
              <a:xfrm rot="5400000">
                <a:off x="-509001" y="817099"/>
                <a:ext cx="2224498" cy="120650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2" name="三角形 8"/>
              <p:cNvSpPr/>
              <p:nvPr>
                <p:custDataLst>
                  <p:tags r:id="rId13"/>
                </p:custDataLst>
              </p:nvPr>
            </p:nvSpPr>
            <p:spPr>
              <a:xfrm rot="5400000">
                <a:off x="-509001" y="508998"/>
                <a:ext cx="2224498" cy="12065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nvGrpSpPr>
            <p:cNvPr id="9" name="组合 8"/>
            <p:cNvGrpSpPr/>
            <p:nvPr userDrawn="1">
              <p:custDataLst>
                <p:tags r:id="rId9"/>
              </p:custDataLst>
            </p:nvPr>
          </p:nvGrpSpPr>
          <p:grpSpPr>
            <a:xfrm>
              <a:off x="17295" y="6812"/>
              <a:ext cx="1900" cy="3988"/>
              <a:chOff x="10982322" y="4325402"/>
              <a:chExt cx="1206503" cy="2532599"/>
            </a:xfrm>
          </p:grpSpPr>
          <p:sp>
            <p:nvSpPr>
              <p:cNvPr id="24" name="三角形 8"/>
              <p:cNvSpPr/>
              <p:nvPr userDrawn="1">
                <p:custDataLst>
                  <p:tags r:id="rId10"/>
                </p:custDataLst>
              </p:nvPr>
            </p:nvSpPr>
            <p:spPr>
              <a:xfrm rot="16200000">
                <a:off x="10473325" y="4834399"/>
                <a:ext cx="2224498" cy="120650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5" name="三角形 8"/>
              <p:cNvSpPr/>
              <p:nvPr userDrawn="1">
                <p:custDataLst>
                  <p:tags r:id="rId11"/>
                </p:custDataLst>
              </p:nvPr>
            </p:nvSpPr>
            <p:spPr>
              <a:xfrm rot="16200000">
                <a:off x="10473325" y="5142500"/>
                <a:ext cx="2224498" cy="12065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sp>
        <p:nvSpPr>
          <p:cNvPr id="2" name="标题 1"/>
          <p:cNvSpPr>
            <a:spLocks noGrp="1"/>
          </p:cNvSpPr>
          <p:nvPr userDrawn="1">
            <p:ph type="title" hasCustomPrompt="1"/>
            <p:custDataLst>
              <p:tags r:id="rId3"/>
            </p:custDataLst>
          </p:nvPr>
        </p:nvSpPr>
        <p:spPr>
          <a:xfrm>
            <a:off x="1522800" y="1339200"/>
            <a:ext cx="9144000" cy="2386800"/>
          </a:xfrm>
        </p:spPr>
        <p:txBody>
          <a:bodyPr anchor="b">
            <a:normAutofit/>
          </a:bodyPr>
          <a:lstStyle>
            <a:lvl1pPr algn="ctr">
              <a:defRPr sz="60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1522413" y="3862800"/>
            <a:ext cx="9144000" cy="1656000"/>
          </a:xfrm>
        </p:spPr>
        <p:txBody>
          <a:bodyPr>
            <a:normAutofit/>
          </a:bodyPr>
          <a:lstStyle>
            <a:lvl1pPr algn="ct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554687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7"/>
            <a:ext cx="9144000" cy="1655763"/>
          </a:xfrm>
        </p:spPr>
        <p:txBody>
          <a:bodyPr/>
          <a:lstStyle>
            <a:lvl1pPr marL="0" indent="0" algn="ctr">
              <a:buNone/>
              <a:defRPr sz="24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8185260-5B6C-484A-8636-B5911F59C790}"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60606">
                  <a:tint val="75000"/>
                </a:srgbClr>
              </a:solidFill>
            </a:endParaRPr>
          </a:p>
        </p:txBody>
      </p:sp>
      <p:sp>
        <p:nvSpPr>
          <p:cNvPr id="6" name="灯片编号占位符 5"/>
          <p:cNvSpPr>
            <a:spLocks noGrp="1"/>
          </p:cNvSpPr>
          <p:nvPr>
            <p:ph type="sldNum" sz="quarter" idx="12"/>
          </p:nvPr>
        </p:nvSpPr>
        <p:spPr/>
        <p:txBody>
          <a:bodyPr/>
          <a:lstStyle/>
          <a:p>
            <a:fld id="{F75F3C3A-4CFF-45E7-A74F-3D5C546B81CD}"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2478514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ide placeholder sma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30897" y="1880517"/>
            <a:ext cx="5261113" cy="2994992"/>
          </a:xfrm>
          <a:prstGeom prst="rect">
            <a:avLst/>
          </a:prstGeom>
        </p:spPr>
        <p:txBody>
          <a:bodyPr/>
          <a:lstStyle/>
          <a:p>
            <a:endParaRPr lang="id-ID"/>
          </a:p>
        </p:txBody>
      </p:sp>
    </p:spTree>
    <p:extLst>
      <p:ext uri="{BB962C8B-B14F-4D97-AF65-F5344CB8AC3E}">
        <p14:creationId xmlns:p14="http://schemas.microsoft.com/office/powerpoint/2010/main" val="14057678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pPr>
              <a:defRPr/>
            </a:pPr>
            <a:endParaRPr lang="zh-CN" altLang="en-US">
              <a:solidFill>
                <a:srgbClr val="060606">
                  <a:tint val="75000"/>
                </a:srgbClr>
              </a:solidFill>
              <a:ea typeface="微软雅黑"/>
            </a:endParaRPr>
          </a:p>
        </p:txBody>
      </p:sp>
      <p:sp>
        <p:nvSpPr>
          <p:cNvPr id="3" name="Замещающий нижний колонтитул 2"/>
          <p:cNvSpPr>
            <a:spLocks noGrp="1"/>
          </p:cNvSpPr>
          <p:nvPr>
            <p:ph type="ftr" sz="quarter" idx="11"/>
          </p:nvPr>
        </p:nvSpPr>
        <p:spPr/>
        <p:txBody>
          <a:bodyPr/>
          <a:lstStyle/>
          <a:p>
            <a:pPr>
              <a:defRPr/>
            </a:pPr>
            <a:endParaRPr lang="zh-CN" altLang="en-US">
              <a:solidFill>
                <a:srgbClr val="060606">
                  <a:tint val="75000"/>
                </a:srgbClr>
              </a:solidFill>
              <a:ea typeface="微软雅黑"/>
            </a:endParaRPr>
          </a:p>
        </p:txBody>
      </p:sp>
      <p:sp>
        <p:nvSpPr>
          <p:cNvPr id="4" name="Замещающий номер слайда 3"/>
          <p:cNvSpPr>
            <a:spLocks noGrp="1"/>
          </p:cNvSpPr>
          <p:nvPr>
            <p:ph type="sldNum" sz="quarter" idx="12"/>
          </p:nvPr>
        </p:nvSpPr>
        <p:spPr/>
        <p:txBody>
          <a:bodyPr/>
          <a:lstStyle/>
          <a:p>
            <a:pPr>
              <a:defRPr/>
            </a:pPr>
            <a:fld id="{B6441649-B892-4AAB-98FC-874F0CAEE368}" type="slidenum">
              <a:rPr lang="zh-CN" altLang="en-US" smtClean="0">
                <a:solidFill>
                  <a:srgbClr val="060606">
                    <a:tint val="75000"/>
                  </a:srgbClr>
                </a:solidFill>
                <a:ea typeface="微软雅黑"/>
              </a:rPr>
              <a:pPr>
                <a:defRPr/>
              </a:pPr>
              <a:t>‹#›</a:t>
            </a:fld>
            <a:endParaRPr lang="zh-CN" altLang="en-US">
              <a:solidFill>
                <a:srgbClr val="060606">
                  <a:tint val="75000"/>
                </a:srgbClr>
              </a:solidFill>
              <a:ea typeface="微软雅黑"/>
            </a:endParaRPr>
          </a:p>
        </p:txBody>
      </p:sp>
    </p:spTree>
    <p:extLst>
      <p:ext uri="{BB962C8B-B14F-4D97-AF65-F5344CB8AC3E}">
        <p14:creationId xmlns:p14="http://schemas.microsoft.com/office/powerpoint/2010/main" val="281770086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32" name="组合 31"/>
          <p:cNvGrpSpPr/>
          <p:nvPr userDrawn="1">
            <p:custDataLst>
              <p:tags r:id="rId1"/>
            </p:custDataLst>
          </p:nvPr>
        </p:nvGrpSpPr>
        <p:grpSpPr>
          <a:xfrm>
            <a:off x="0" y="-1145540"/>
            <a:ext cx="13005435" cy="7995920"/>
            <a:chOff x="0" y="-1804"/>
            <a:chExt cx="20481" cy="12592"/>
          </a:xfrm>
        </p:grpSpPr>
        <p:sp>
          <p:nvSpPr>
            <p:cNvPr id="7" name="矩形 6"/>
            <p:cNvSpPr/>
            <p:nvPr userDrawn="1">
              <p:custDataLst>
                <p:tags r:id="rId9"/>
              </p:custDataLst>
            </p:nvPr>
          </p:nvSpPr>
          <p:spPr>
            <a:xfrm rot="18900000">
              <a:off x="12672" y="778"/>
              <a:ext cx="3744" cy="3744"/>
            </a:xfrm>
            <a:prstGeom prst="rect">
              <a:avLst/>
            </a:prstGeom>
            <a:blipFill dpi="0" rotWithShape="0">
              <a:blip r:embed="rId24">
                <a:alphaModFix amt="70000"/>
                <a:grayscl/>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8" name="任意多边形 7"/>
            <p:cNvSpPr/>
            <p:nvPr userDrawn="1">
              <p:custDataLst>
                <p:tags r:id="rId10"/>
              </p:custDataLst>
            </p:nvPr>
          </p:nvSpPr>
          <p:spPr>
            <a:xfrm rot="18900000">
              <a:off x="15418" y="3523"/>
              <a:ext cx="3744" cy="3744"/>
            </a:xfrm>
            <a:custGeom>
              <a:avLst/>
              <a:gdLst/>
              <a:ahLst/>
              <a:cxnLst>
                <a:cxn ang="3">
                  <a:pos x="hc" y="t"/>
                </a:cxn>
                <a:cxn ang="cd2">
                  <a:pos x="l" y="vc"/>
                </a:cxn>
                <a:cxn ang="cd4">
                  <a:pos x="hc" y="b"/>
                </a:cxn>
                <a:cxn ang="0">
                  <a:pos x="r" y="vc"/>
                </a:cxn>
              </a:cxnLst>
              <a:rect l="l" t="t" r="r" b="b"/>
              <a:pathLst>
                <a:path w="3744" h="3744">
                  <a:moveTo>
                    <a:pt x="3744" y="3744"/>
                  </a:moveTo>
                  <a:lnTo>
                    <a:pt x="3744" y="3744"/>
                  </a:lnTo>
                  <a:lnTo>
                    <a:pt x="3744" y="3744"/>
                  </a:lnTo>
                  <a:lnTo>
                    <a:pt x="3744" y="3744"/>
                  </a:lnTo>
                  <a:close/>
                  <a:moveTo>
                    <a:pt x="0" y="0"/>
                  </a:moveTo>
                  <a:lnTo>
                    <a:pt x="3744" y="0"/>
                  </a:lnTo>
                  <a:lnTo>
                    <a:pt x="3744" y="2723"/>
                  </a:lnTo>
                  <a:lnTo>
                    <a:pt x="2723" y="3744"/>
                  </a:lnTo>
                  <a:lnTo>
                    <a:pt x="0" y="3744"/>
                  </a:lnTo>
                  <a:lnTo>
                    <a:pt x="0" y="0"/>
                  </a:lnTo>
                  <a:close/>
                </a:path>
              </a:pathLst>
            </a:custGeom>
            <a:blipFill dpi="0" rotWithShape="0">
              <a:blip r:embed="rId25">
                <a:alphaModFix amt="70000"/>
                <a:extLst>
                  <a:ext uri="{BEBA8EAE-BF5A-486C-A8C5-ECC9F3942E4B}">
                    <a14:imgProps xmlns:a14="http://schemas.microsoft.com/office/drawing/2010/main">
                      <a14:imgLayer r:embed="rId26">
                        <a14:imgEffect>
                          <a14:saturation sat="0"/>
                        </a14:imgEffect>
                      </a14:imgLayer>
                    </a14:imgProps>
                  </a:ext>
                </a:extLst>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9" name="任意多边形 8"/>
            <p:cNvSpPr/>
            <p:nvPr userDrawn="1">
              <p:custDataLst>
                <p:tags r:id="rId11"/>
              </p:custDataLst>
            </p:nvPr>
          </p:nvSpPr>
          <p:spPr>
            <a:xfrm rot="18900000">
              <a:off x="15545" y="-1680"/>
              <a:ext cx="3191" cy="3612"/>
            </a:xfrm>
            <a:custGeom>
              <a:avLst/>
              <a:gdLst/>
              <a:ahLst/>
              <a:cxnLst>
                <a:cxn ang="3">
                  <a:pos x="hc" y="t"/>
                </a:cxn>
                <a:cxn ang="cd2">
                  <a:pos x="l" y="vc"/>
                </a:cxn>
                <a:cxn ang="cd4">
                  <a:pos x="hc" y="b"/>
                </a:cxn>
                <a:cxn ang="0">
                  <a:pos x="r" y="vc"/>
                </a:cxn>
              </a:cxnLst>
              <a:rect l="l" t="t" r="r" b="b"/>
              <a:pathLst>
                <a:path w="3191" h="3612">
                  <a:moveTo>
                    <a:pt x="0" y="0"/>
                  </a:moveTo>
                  <a:lnTo>
                    <a:pt x="3191" y="3191"/>
                  </a:lnTo>
                  <a:lnTo>
                    <a:pt x="2770" y="3612"/>
                  </a:lnTo>
                  <a:lnTo>
                    <a:pt x="0" y="3612"/>
                  </a:lnTo>
                  <a:lnTo>
                    <a:pt x="0" y="0"/>
                  </a:lnTo>
                  <a:close/>
                </a:path>
              </a:pathLst>
            </a:custGeom>
            <a:blipFill dpi="0" rotWithShape="0">
              <a:blip r:embed="rId27">
                <a:grayscl/>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0" name="任意多边形: 形状 9"/>
            <p:cNvSpPr/>
            <p:nvPr userDrawn="1">
              <p:custDataLst>
                <p:tags r:id="rId12"/>
              </p:custDataLst>
            </p:nvPr>
          </p:nvSpPr>
          <p:spPr>
            <a:xfrm rot="18900000">
              <a:off x="17919" y="1368"/>
              <a:ext cx="2563" cy="2563"/>
            </a:xfrm>
            <a:custGeom>
              <a:avLst/>
              <a:gdLst>
                <a:gd name="connsiteX0" fmla="*/ 1627406 w 1627406"/>
                <a:gd name="connsiteY0" fmla="*/ 0 h 1627406"/>
                <a:gd name="connsiteX1" fmla="*/ 0 w 1627406"/>
                <a:gd name="connsiteY1" fmla="*/ 1627406 h 1627406"/>
                <a:gd name="connsiteX2" fmla="*/ 0 w 1627406"/>
                <a:gd name="connsiteY2" fmla="*/ 0 h 1627406"/>
              </a:gdLst>
              <a:ahLst/>
              <a:cxnLst>
                <a:cxn ang="0">
                  <a:pos x="connsiteX0" y="connsiteY0"/>
                </a:cxn>
                <a:cxn ang="0">
                  <a:pos x="connsiteX1" y="connsiteY1"/>
                </a:cxn>
                <a:cxn ang="0">
                  <a:pos x="connsiteX2" y="connsiteY2"/>
                </a:cxn>
              </a:cxnLst>
              <a:rect l="l" t="t" r="r" b="b"/>
              <a:pathLst>
                <a:path w="1627406" h="1627406">
                  <a:moveTo>
                    <a:pt x="1627406" y="0"/>
                  </a:moveTo>
                  <a:lnTo>
                    <a:pt x="0" y="1627406"/>
                  </a:lnTo>
                  <a:lnTo>
                    <a:pt x="0" y="0"/>
                  </a:lnTo>
                  <a:close/>
                </a:path>
              </a:pathLst>
            </a:custGeom>
            <a:solidFill>
              <a:schemeClr val="accent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1" name="任意多边形: 形状 10"/>
            <p:cNvSpPr/>
            <p:nvPr userDrawn="1">
              <p:custDataLst>
                <p:tags r:id="rId13"/>
              </p:custDataLst>
            </p:nvPr>
          </p:nvSpPr>
          <p:spPr>
            <a:xfrm rot="18900000">
              <a:off x="9994" y="-1804"/>
              <a:ext cx="3608" cy="3608"/>
            </a:xfrm>
            <a:custGeom>
              <a:avLst/>
              <a:gdLst>
                <a:gd name="connsiteX0" fmla="*/ 0 w 2291230"/>
                <a:gd name="connsiteY0" fmla="*/ 0 h 2291230"/>
                <a:gd name="connsiteX1" fmla="*/ 2291230 w 2291230"/>
                <a:gd name="connsiteY1" fmla="*/ 2291230 h 2291230"/>
                <a:gd name="connsiteX2" fmla="*/ 0 w 2291230"/>
                <a:gd name="connsiteY2" fmla="*/ 2291230 h 2291230"/>
              </a:gdLst>
              <a:ahLst/>
              <a:cxnLst>
                <a:cxn ang="0">
                  <a:pos x="connsiteX0" y="connsiteY0"/>
                </a:cxn>
                <a:cxn ang="0">
                  <a:pos x="connsiteX1" y="connsiteY1"/>
                </a:cxn>
                <a:cxn ang="0">
                  <a:pos x="connsiteX2" y="connsiteY2"/>
                </a:cxn>
              </a:cxnLst>
              <a:rect l="l" t="t" r="r" b="b"/>
              <a:pathLst>
                <a:path w="2291230" h="2291230">
                  <a:moveTo>
                    <a:pt x="0" y="0"/>
                  </a:moveTo>
                  <a:lnTo>
                    <a:pt x="2291230" y="2291230"/>
                  </a:lnTo>
                  <a:lnTo>
                    <a:pt x="0" y="22912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2" name="任意多边形: 形状 11"/>
            <p:cNvSpPr/>
            <p:nvPr userDrawn="1">
              <p:custDataLst>
                <p:tags r:id="rId14"/>
              </p:custDataLst>
            </p:nvPr>
          </p:nvSpPr>
          <p:spPr>
            <a:xfrm rot="18900000">
              <a:off x="17919" y="6859"/>
              <a:ext cx="2563" cy="2563"/>
            </a:xfrm>
            <a:custGeom>
              <a:avLst/>
              <a:gdLst>
                <a:gd name="connsiteX0" fmla="*/ 1627406 w 1627406"/>
                <a:gd name="connsiteY0" fmla="*/ 0 h 1627406"/>
                <a:gd name="connsiteX1" fmla="*/ 0 w 1627406"/>
                <a:gd name="connsiteY1" fmla="*/ 1627406 h 1627406"/>
                <a:gd name="connsiteX2" fmla="*/ 0 w 1627406"/>
                <a:gd name="connsiteY2" fmla="*/ 0 h 1627406"/>
              </a:gdLst>
              <a:ahLst/>
              <a:cxnLst>
                <a:cxn ang="0">
                  <a:pos x="connsiteX0" y="connsiteY0"/>
                </a:cxn>
                <a:cxn ang="0">
                  <a:pos x="connsiteX1" y="connsiteY1"/>
                </a:cxn>
                <a:cxn ang="0">
                  <a:pos x="connsiteX2" y="connsiteY2"/>
                </a:cxn>
              </a:cxnLst>
              <a:rect l="l" t="t" r="r" b="b"/>
              <a:pathLst>
                <a:path w="1627406" h="1627406">
                  <a:moveTo>
                    <a:pt x="1627406" y="0"/>
                  </a:moveTo>
                  <a:lnTo>
                    <a:pt x="0" y="1627406"/>
                  </a:lnTo>
                  <a:lnTo>
                    <a:pt x="0" y="0"/>
                  </a:lnTo>
                  <a:close/>
                </a:path>
              </a:pathLst>
            </a:cu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3" name="矩形 12"/>
            <p:cNvSpPr/>
            <p:nvPr userDrawn="1">
              <p:custDataLst>
                <p:tags r:id="rId15"/>
              </p:custDataLst>
            </p:nvPr>
          </p:nvSpPr>
          <p:spPr>
            <a:xfrm rot="18900000">
              <a:off x="12672" y="773"/>
              <a:ext cx="3744" cy="3744"/>
            </a:xfrm>
            <a:prstGeom prst="rect">
              <a:avLst/>
            </a:pr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4" name="任意多边形 13"/>
            <p:cNvSpPr/>
            <p:nvPr userDrawn="1">
              <p:custDataLst>
                <p:tags r:id="rId16"/>
              </p:custDataLst>
            </p:nvPr>
          </p:nvSpPr>
          <p:spPr>
            <a:xfrm rot="18900000">
              <a:off x="15570" y="-1664"/>
              <a:ext cx="3174" cy="3606"/>
            </a:xfrm>
            <a:custGeom>
              <a:avLst/>
              <a:gdLst/>
              <a:ahLst/>
              <a:cxnLst>
                <a:cxn ang="3">
                  <a:pos x="hc" y="t"/>
                </a:cxn>
                <a:cxn ang="cd2">
                  <a:pos x="l" y="vc"/>
                </a:cxn>
                <a:cxn ang="cd4">
                  <a:pos x="hc" y="b"/>
                </a:cxn>
                <a:cxn ang="0">
                  <a:pos x="r" y="vc"/>
                </a:cxn>
              </a:cxnLst>
              <a:rect l="l" t="t" r="r" b="b"/>
              <a:pathLst>
                <a:path w="3174" h="3606">
                  <a:moveTo>
                    <a:pt x="0" y="0"/>
                  </a:moveTo>
                  <a:lnTo>
                    <a:pt x="3174" y="3174"/>
                  </a:lnTo>
                  <a:lnTo>
                    <a:pt x="2741" y="3606"/>
                  </a:lnTo>
                  <a:lnTo>
                    <a:pt x="0" y="3606"/>
                  </a:lnTo>
                  <a:lnTo>
                    <a:pt x="0" y="0"/>
                  </a:lnTo>
                  <a:close/>
                </a:path>
              </a:pathLst>
            </a:cu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5" name="任意多边形 14"/>
            <p:cNvSpPr/>
            <p:nvPr userDrawn="1">
              <p:custDataLst>
                <p:tags r:id="rId17"/>
              </p:custDataLst>
            </p:nvPr>
          </p:nvSpPr>
          <p:spPr>
            <a:xfrm rot="18900000">
              <a:off x="15418" y="3528"/>
              <a:ext cx="3744" cy="3744"/>
            </a:xfrm>
            <a:custGeom>
              <a:avLst/>
              <a:gdLst/>
              <a:ahLst/>
              <a:cxnLst>
                <a:cxn ang="3">
                  <a:pos x="hc" y="t"/>
                </a:cxn>
                <a:cxn ang="cd2">
                  <a:pos x="l" y="vc"/>
                </a:cxn>
                <a:cxn ang="cd4">
                  <a:pos x="hc" y="b"/>
                </a:cxn>
                <a:cxn ang="0">
                  <a:pos x="r" y="vc"/>
                </a:cxn>
              </a:cxnLst>
              <a:rect l="l" t="t" r="r" b="b"/>
              <a:pathLst>
                <a:path w="3744" h="3744">
                  <a:moveTo>
                    <a:pt x="0" y="0"/>
                  </a:moveTo>
                  <a:lnTo>
                    <a:pt x="3744" y="0"/>
                  </a:lnTo>
                  <a:lnTo>
                    <a:pt x="3744" y="2741"/>
                  </a:lnTo>
                  <a:lnTo>
                    <a:pt x="2741" y="3744"/>
                  </a:lnTo>
                  <a:lnTo>
                    <a:pt x="0" y="3744"/>
                  </a:lnTo>
                  <a:lnTo>
                    <a:pt x="0" y="0"/>
                  </a:lnTo>
                  <a:close/>
                </a:path>
              </a:pathLst>
            </a:cu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9" name="直角三角形 18"/>
            <p:cNvSpPr/>
            <p:nvPr userDrawn="1">
              <p:custDataLst>
                <p:tags r:id="rId18"/>
              </p:custDataLst>
            </p:nvPr>
          </p:nvSpPr>
          <p:spPr>
            <a:xfrm>
              <a:off x="0" y="7585"/>
              <a:ext cx="3203" cy="3203"/>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0" name="直角三角形 19"/>
            <p:cNvSpPr/>
            <p:nvPr userDrawn="1">
              <p:custDataLst>
                <p:tags r:id="rId19"/>
              </p:custDataLst>
            </p:nvPr>
          </p:nvSpPr>
          <p:spPr>
            <a:xfrm>
              <a:off x="0" y="8540"/>
              <a:ext cx="2248" cy="224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5" name="圆角矩形 18"/>
            <p:cNvSpPr/>
            <p:nvPr userDrawn="1">
              <p:custDataLst>
                <p:tags r:id="rId20"/>
              </p:custDataLst>
            </p:nvPr>
          </p:nvSpPr>
          <p:spPr>
            <a:xfrm>
              <a:off x="2447" y="5979"/>
              <a:ext cx="1719" cy="213"/>
            </a:xfrm>
            <a:prstGeom prst="roundRect">
              <a:avLst>
                <a:gd name="adj" fmla="val 50000"/>
              </a:avLst>
            </a:prstGeom>
            <a:solidFill>
              <a:srgbClr val="92B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6" name="椭圆 25"/>
            <p:cNvSpPr/>
            <p:nvPr userDrawn="1">
              <p:custDataLst>
                <p:tags r:id="rId21"/>
              </p:custDataLst>
            </p:nvPr>
          </p:nvSpPr>
          <p:spPr>
            <a:xfrm>
              <a:off x="5789" y="2072"/>
              <a:ext cx="1321" cy="1321"/>
            </a:xfrm>
            <a:prstGeom prst="ellipse">
              <a:avLst/>
            </a:prstGeom>
            <a:noFill/>
            <a:ln>
              <a:solidFill>
                <a:srgbClr val="92B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pic>
          <p:nvPicPr>
            <p:cNvPr id="27" name="图形 26" descr="文档"/>
            <p:cNvPicPr>
              <a:picLocks noChangeAspect="1"/>
            </p:cNvPicPr>
            <p:nvPr userDrawn="1">
              <p:custDataLst>
                <p:tags r:id="rId22"/>
              </p:custDataLst>
            </p:nvPr>
          </p:nvPicPr>
          <p:blipFill>
            <a:blip r:embed="rId28">
              <a:extLst>
                <a:ext uri="{96DAC541-7B7A-43D3-8B79-37D633B846F1}">
                  <asvg:svgBlip xmlns:asvg="http://schemas.microsoft.com/office/drawing/2016/SVG/main" xmlns="" r:embed="rId29"/>
                </a:ext>
              </a:extLst>
            </a:blip>
            <a:stretch>
              <a:fillRect/>
            </a:stretch>
          </p:blipFill>
          <p:spPr>
            <a:xfrm>
              <a:off x="6053" y="2304"/>
              <a:ext cx="829" cy="829"/>
            </a:xfrm>
            <a:prstGeom prst="rect">
              <a:avLst/>
            </a:prstGeom>
          </p:spPr>
        </p:pic>
      </p:grpSp>
      <p:sp>
        <p:nvSpPr>
          <p:cNvPr id="2" name="标题 1"/>
          <p:cNvSpPr>
            <a:spLocks noGrp="1"/>
          </p:cNvSpPr>
          <p:nvPr>
            <p:ph type="ctrTitle" hasCustomPrompt="1"/>
            <p:custDataLst>
              <p:tags r:id="rId2"/>
            </p:custDataLst>
          </p:nvPr>
        </p:nvSpPr>
        <p:spPr>
          <a:xfrm>
            <a:off x="1228689" y="2547051"/>
            <a:ext cx="7737519" cy="1211472"/>
          </a:xfrm>
        </p:spPr>
        <p:txBody>
          <a:bodyPr lIns="89988" tIns="46792" rIns="89988" bIns="0" anchor="b" anchorCtr="0">
            <a:normAutofit/>
          </a:bodyPr>
          <a:lstStyle>
            <a:lvl1pPr algn="l">
              <a:defRPr sz="6700" spc="600" baseline="0">
                <a:solidFill>
                  <a:schemeClr val="tx1">
                    <a:lumMod val="75000"/>
                    <a:lumOff val="25000"/>
                  </a:schemeClr>
                </a:solidFill>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副标题 2"/>
          <p:cNvSpPr>
            <a:spLocks noGrp="1"/>
          </p:cNvSpPr>
          <p:nvPr>
            <p:ph type="subTitle" idx="1" hasCustomPrompt="1"/>
            <p:custDataLst>
              <p:tags r:id="rId3"/>
            </p:custDataLst>
          </p:nvPr>
        </p:nvSpPr>
        <p:spPr>
          <a:xfrm>
            <a:off x="1228684" y="3958731"/>
            <a:ext cx="7737517" cy="583932"/>
          </a:xfrm>
        </p:spPr>
        <p:txBody>
          <a:bodyPr lIns="89988" tIns="0" rIns="89988" bIns="46792">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srgbClr val="060606">
                  <a:tint val="75000"/>
                </a:srgb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5" name="文本占位符 4"/>
          <p:cNvSpPr>
            <a:spLocks noGrp="1"/>
          </p:cNvSpPr>
          <p:nvPr>
            <p:ph type="body" sz="quarter" idx="13" hasCustomPrompt="1"/>
            <p:custDataLst>
              <p:tags r:id="rId7"/>
            </p:custDataLst>
          </p:nvPr>
        </p:nvSpPr>
        <p:spPr>
          <a:xfrm>
            <a:off x="8883531" y="5603012"/>
            <a:ext cx="2301500" cy="430213"/>
          </a:xfrm>
        </p:spPr>
        <p:txBody>
          <a:bodyPr lIns="89988" tIns="46792" rIns="89988" bIns="46792" anchor="ctr" anchorCtr="0">
            <a:normAutofit/>
          </a:bodyPr>
          <a:lstStyle>
            <a:lvl1pPr marL="0" indent="0">
              <a:buNone/>
              <a:defRPr sz="2000" baseline="0">
                <a:solidFill>
                  <a:schemeClr val="tx1">
                    <a:lumMod val="75000"/>
                    <a:lumOff val="25000"/>
                  </a:schemeClr>
                </a:solidFill>
                <a:latin typeface="Arial" panose="020B0604020202020204" pitchFamily="34" charset="0"/>
              </a:defRPr>
            </a:lvl1pPr>
          </a:lstStyle>
          <a:p>
            <a:pPr lvl="0"/>
            <a:r>
              <a:rPr lang="zh-CN" altLang="en-US" dirty="0"/>
              <a:t>编辑文本</a:t>
            </a:r>
          </a:p>
        </p:txBody>
      </p:sp>
      <p:sp>
        <p:nvSpPr>
          <p:cNvPr id="28" name="文本占位符 27"/>
          <p:cNvSpPr>
            <a:spLocks noGrp="1"/>
          </p:cNvSpPr>
          <p:nvPr>
            <p:ph type="body" sz="quarter" idx="14" hasCustomPrompt="1"/>
            <p:custDataLst>
              <p:tags r:id="rId8"/>
            </p:custDataLst>
          </p:nvPr>
        </p:nvSpPr>
        <p:spPr>
          <a:xfrm>
            <a:off x="8884079" y="6091246"/>
            <a:ext cx="2301500" cy="429665"/>
          </a:xfrm>
        </p:spPr>
        <p:txBody>
          <a:bodyPr lIns="89988" tIns="46792" rIns="89988" bIns="46792" anchor="ctr" anchorCtr="0">
            <a:normAutofit/>
          </a:bodyPr>
          <a:lstStyle>
            <a:lvl1pPr marL="0" indent="0">
              <a:buNone/>
              <a:defRPr sz="2000" baseline="0">
                <a:solidFill>
                  <a:schemeClr val="tx1">
                    <a:lumMod val="75000"/>
                    <a:lumOff val="25000"/>
                  </a:schemeClr>
                </a:solidFill>
                <a:latin typeface="Arial" panose="020B0604020202020204" pitchFamily="34" charset="0"/>
              </a:defRPr>
            </a:lvl1pPr>
          </a:lstStyle>
          <a:p>
            <a:pPr lvl="0"/>
            <a:r>
              <a:rPr lang="zh-CN" altLang="en-US" dirty="0"/>
              <a:t>编辑文本</a:t>
            </a:r>
          </a:p>
        </p:txBody>
      </p:sp>
    </p:spTree>
    <p:extLst>
      <p:ext uri="{BB962C8B-B14F-4D97-AF65-F5344CB8AC3E}">
        <p14:creationId xmlns:p14="http://schemas.microsoft.com/office/powerpoint/2010/main" val="1130558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4" y="443235"/>
            <a:ext cx="10852237" cy="441964"/>
          </a:xfrm>
        </p:spPr>
        <p:txBody>
          <a:bodyPr vert="horz" lIns="101584" tIns="38098" rIns="76189" bIns="38098" rtlCol="0" anchor="t" anchorCtr="0">
            <a:noAutofit/>
          </a:bodyPr>
          <a:lstStyle>
            <a:lvl1pPr marL="0" marR="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4" y="952509"/>
            <a:ext cx="10852237" cy="5388907"/>
          </a:xfrm>
        </p:spPr>
        <p:txBody>
          <a:bodyPr vert="horz" lIns="101584" tIns="0" rIns="82539" bIns="0" rtlCol="0">
            <a:no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1280068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0" y="0"/>
            <a:ext cx="12191365" cy="6858000"/>
            <a:chOff x="0" y="0"/>
            <a:chExt cx="19199" cy="10800"/>
          </a:xfrm>
        </p:grpSpPr>
        <p:sp>
          <p:nvSpPr>
            <p:cNvPr id="25" name="圆角矩形 13"/>
            <p:cNvSpPr/>
            <p:nvPr userDrawn="1">
              <p:custDataLst>
                <p:tags r:id="rId7"/>
              </p:custDataLst>
            </p:nvPr>
          </p:nvSpPr>
          <p:spPr>
            <a:xfrm rot="5400000" flipV="1">
              <a:off x="7201" y="5184"/>
              <a:ext cx="1296" cy="72"/>
            </a:xfrm>
            <a:prstGeom prst="roundRect">
              <a:avLst>
                <a:gd name="adj" fmla="val 50000"/>
              </a:avLst>
            </a:prstGeom>
            <a:solidFill>
              <a:srgbClr val="92B427">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nvGrpSpPr>
            <p:cNvPr id="7" name="组合 6"/>
            <p:cNvGrpSpPr/>
            <p:nvPr userDrawn="1"/>
          </p:nvGrpSpPr>
          <p:grpSpPr>
            <a:xfrm>
              <a:off x="0" y="0"/>
              <a:ext cx="19199" cy="10800"/>
              <a:chOff x="0" y="0"/>
              <a:chExt cx="19199" cy="10800"/>
            </a:xfrm>
          </p:grpSpPr>
          <p:grpSp>
            <p:nvGrpSpPr>
              <p:cNvPr id="18" name="组合 17"/>
              <p:cNvGrpSpPr/>
              <p:nvPr userDrawn="1">
                <p:custDataLst>
                  <p:tags r:id="rId8"/>
                </p:custDataLst>
              </p:nvPr>
            </p:nvGrpSpPr>
            <p:grpSpPr>
              <a:xfrm>
                <a:off x="0" y="0"/>
                <a:ext cx="3192" cy="10800"/>
                <a:chOff x="0" y="0"/>
                <a:chExt cx="2026921" cy="6858000"/>
              </a:xfrm>
            </p:grpSpPr>
            <p:sp>
              <p:nvSpPr>
                <p:cNvPr id="19" name="三角形 4"/>
                <p:cNvSpPr/>
                <p:nvPr>
                  <p:custDataLst>
                    <p:tags r:id="rId11"/>
                  </p:custDataLst>
                </p:nvPr>
              </p:nvSpPr>
              <p:spPr>
                <a:xfrm rot="5400000">
                  <a:off x="-1889760" y="1889760"/>
                  <a:ext cx="5806440" cy="2026920"/>
                </a:xfrm>
                <a:prstGeom prst="triangle">
                  <a:avLst>
                    <a:gd name="adj" fmla="val 5022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0" name="任意形状 7"/>
                <p:cNvSpPr/>
                <p:nvPr>
                  <p:custDataLst>
                    <p:tags r:id="rId12"/>
                  </p:custDataLst>
                </p:nvPr>
              </p:nvSpPr>
              <p:spPr>
                <a:xfrm rot="5400000">
                  <a:off x="-2119081" y="2711998"/>
                  <a:ext cx="6265084" cy="2026920"/>
                </a:xfrm>
                <a:custGeom>
                  <a:avLst/>
                  <a:gdLst>
                    <a:gd name="connsiteX0" fmla="*/ 0 w 6265084"/>
                    <a:gd name="connsiteY0" fmla="*/ 2026920 h 2026920"/>
                    <a:gd name="connsiteX1" fmla="*/ 2789530 w 6265084"/>
                    <a:gd name="connsiteY1" fmla="*/ 36357 h 2026920"/>
                    <a:gd name="connsiteX2" fmla="*/ 2851309 w 6265084"/>
                    <a:gd name="connsiteY2" fmla="*/ 0 h 2026920"/>
                    <a:gd name="connsiteX3" fmla="*/ 6265084 w 6265084"/>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6265084" h="2026920">
                      <a:moveTo>
                        <a:pt x="0" y="2026920"/>
                      </a:moveTo>
                      <a:lnTo>
                        <a:pt x="2789530" y="36357"/>
                      </a:lnTo>
                      <a:lnTo>
                        <a:pt x="2851309" y="0"/>
                      </a:lnTo>
                      <a:lnTo>
                        <a:pt x="6265084" y="20269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spcBef>
                      <a:spcPts val="0"/>
                    </a:spcBef>
                    <a:spcAft>
                      <a:spcPts val="0"/>
                    </a:spcAft>
                  </a:pPr>
                  <a:endParaRPr kumimoji="1" lang="zh-CN" altLang="en-US" dirty="0">
                    <a:solidFill>
                      <a:srgbClr val="FFFFFF"/>
                    </a:solidFill>
                    <a:ea typeface="Arial" panose="020B0604020202020204" pitchFamily="34" charset="0"/>
                  </a:endParaRPr>
                </a:p>
              </p:txBody>
            </p:sp>
          </p:grpSp>
          <p:sp>
            <p:nvSpPr>
              <p:cNvPr id="21" name="三角形 8"/>
              <p:cNvSpPr/>
              <p:nvPr userDrawn="1">
                <p:custDataLst>
                  <p:tags r:id="rId9"/>
                </p:custDataLst>
              </p:nvPr>
            </p:nvSpPr>
            <p:spPr>
              <a:xfrm rot="16200000">
                <a:off x="17634" y="4956"/>
                <a:ext cx="2243" cy="8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2500" lnSpcReduction="20000"/>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6" name="圆角矩形 15"/>
              <p:cNvSpPr/>
              <p:nvPr userDrawn="1">
                <p:custDataLst>
                  <p:tags r:id="rId10"/>
                </p:custDataLst>
              </p:nvPr>
            </p:nvSpPr>
            <p:spPr>
              <a:xfrm>
                <a:off x="12679" y="7291"/>
                <a:ext cx="2016" cy="25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sp>
        <p:nvSpPr>
          <p:cNvPr id="2" name="标题 1"/>
          <p:cNvSpPr>
            <a:spLocks noGrp="1"/>
          </p:cNvSpPr>
          <p:nvPr>
            <p:ph type="title" hasCustomPrompt="1"/>
            <p:custDataLst>
              <p:tags r:id="rId2"/>
            </p:custDataLst>
          </p:nvPr>
        </p:nvSpPr>
        <p:spPr>
          <a:xfrm>
            <a:off x="5187949" y="2717165"/>
            <a:ext cx="5053331" cy="676275"/>
          </a:xfrm>
        </p:spPr>
        <p:txBody>
          <a:bodyPr lIns="89988" tIns="46792" rIns="89988" bIns="0" anchor="b" anchorCtr="0">
            <a:normAutofit/>
          </a:bodyPr>
          <a:lstStyle>
            <a:lvl1pPr>
              <a:defRPr sz="4000" u="none" strike="noStrike" kern="1200" cap="none" spc="300" normalizeH="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文本占位符 2"/>
          <p:cNvSpPr>
            <a:spLocks noGrp="1"/>
          </p:cNvSpPr>
          <p:nvPr>
            <p:ph type="body" idx="1"/>
            <p:custDataLst>
              <p:tags r:id="rId3"/>
            </p:custDataLst>
          </p:nvPr>
        </p:nvSpPr>
        <p:spPr>
          <a:xfrm>
            <a:off x="5187901" y="3471741"/>
            <a:ext cx="5053383" cy="1077985"/>
          </a:xfrm>
        </p:spPr>
        <p:txBody>
          <a:bodyPr lIns="89988" tIns="0" rIns="89988" bIns="46792">
            <a:normAutofit/>
          </a:bodyPr>
          <a:lstStyle>
            <a:lvl1pPr marL="0" indent="0" eaLnBrk="1" fontAlgn="auto" latinLnBrk="0" hangingPunct="1">
              <a:buNone/>
              <a:defRPr kumimoji="0" lang="zh-CN" altLang="en-US" sz="2000" b="0" i="0" u="none" strike="noStrike" kern="1200" cap="none" spc="151" normalizeH="0" baseline="0" noProof="1">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4"/>
            </p:custDataLst>
          </p:nvPr>
        </p:nvSpPr>
        <p:spPr/>
        <p:txBody>
          <a:bodyPr>
            <a:normAutofit/>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页脚占位符 4"/>
          <p:cNvSpPr>
            <a:spLocks noGrp="1"/>
          </p:cNvSpPr>
          <p:nvPr>
            <p:ph type="ftr" sz="quarter" idx="11"/>
            <p:custDataLst>
              <p:tags r:id="rId5"/>
            </p:custDataLst>
          </p:nvPr>
        </p:nvSpPr>
        <p:spPr/>
        <p:txBody>
          <a:bodyPr>
            <a:normAutofit/>
          </a:bodyPr>
          <a:lstStyle/>
          <a:p>
            <a:endParaRPr lang="zh-CN" altLang="en-US">
              <a:solidFill>
                <a:srgbClr val="060606">
                  <a:tint val="75000"/>
                </a:srgbClr>
              </a:solidFill>
            </a:endParaRPr>
          </a:p>
        </p:txBody>
      </p:sp>
      <p:sp>
        <p:nvSpPr>
          <p:cNvPr id="6" name="灯片编号占位符 5"/>
          <p:cNvSpPr>
            <a:spLocks noGrp="1"/>
          </p:cNvSpPr>
          <p:nvPr>
            <p:ph type="sldNum" sz="quarter" idx="12"/>
            <p:custDataLst>
              <p:tags r:id="rId6"/>
            </p:custDataLst>
          </p:nvPr>
        </p:nvSpPr>
        <p:spPr/>
        <p:txBody>
          <a:bodyPr>
            <a:normAutofit/>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1557309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11295397" y="204461"/>
            <a:ext cx="659111" cy="570995"/>
            <a:chOff x="11076995" y="140205"/>
            <a:chExt cx="659111" cy="570995"/>
          </a:xfrm>
        </p:grpSpPr>
        <p:sp>
          <p:nvSpPr>
            <p:cNvPr id="9" name="三角形 7"/>
            <p:cNvSpPr/>
            <p:nvPr>
              <p:custDataLst>
                <p:tags r:id="rId8"/>
              </p:custDataLst>
            </p:nvPr>
          </p:nvSpPr>
          <p:spPr>
            <a:xfrm rot="16200000">
              <a:off x="11248791" y="223886"/>
              <a:ext cx="570995" cy="4036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0" name="三角形 8"/>
            <p:cNvSpPr/>
            <p:nvPr>
              <p:custDataLst>
                <p:tags r:id="rId9"/>
              </p:custDataLst>
            </p:nvPr>
          </p:nvSpPr>
          <p:spPr>
            <a:xfrm rot="16200000">
              <a:off x="10997988" y="246709"/>
              <a:ext cx="539108" cy="38109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5000" lnSpcReduction="20000"/>
            </a:bodyPr>
            <a:lstStyle/>
            <a:p>
              <a:pPr algn="ctr" fontAlgn="auto">
                <a:spcBef>
                  <a:spcPts val="0"/>
                </a:spcBef>
                <a:spcAft>
                  <a:spcPts val="0"/>
                </a:spcAft>
              </a:pPr>
              <a:endParaRPr kumimoji="1" lang="zh-CN" altLang="en-US" dirty="0">
                <a:solidFill>
                  <a:srgbClr val="FFFFFF"/>
                </a:solidFill>
                <a:ea typeface="Arial" panose="020B0604020202020204" pitchFamily="34" charset="0"/>
              </a:endParaRPr>
            </a:p>
          </p:txBody>
        </p:sp>
      </p:grpSp>
      <p:sp>
        <p:nvSpPr>
          <p:cNvPr id="2" name="标题 1"/>
          <p:cNvSpPr>
            <a:spLocks noGrp="1"/>
          </p:cNvSpPr>
          <p:nvPr>
            <p:ph type="title"/>
            <p:custDataLst>
              <p:tags r:id="rId2"/>
            </p:custDataLst>
          </p:nvPr>
        </p:nvSpPr>
        <p:spPr>
          <a:xfrm>
            <a:off x="669884" y="443235"/>
            <a:ext cx="10852237" cy="441964"/>
          </a:xfrm>
        </p:spPr>
        <p:txBody>
          <a:bodyPr vert="horz" lIns="101584" tIns="38098" rIns="76189" bIns="38098" rtlCol="0" anchor="t" anchorCtr="0">
            <a:norm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29" y="952509"/>
            <a:ext cx="5283243" cy="5388907"/>
          </a:xfrm>
        </p:spPr>
        <p:txBody>
          <a:bodyPr vert="horz" lIns="101584" tIns="0" rIns="82539" bIns="0" rtlCol="0">
            <a:norm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9"/>
            <a:ext cx="5283243" cy="5388907"/>
          </a:xfrm>
        </p:spPr>
        <p:txBody>
          <a:bodyPr>
            <a:normAutofit/>
          </a:bodyPr>
          <a:lstStyle>
            <a:lvl1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1pPr>
            <a:lvl2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2pPr>
            <a:lvl3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3pPr>
            <a:lvl4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4pPr>
            <a:lvl5pPr>
              <a:defRPr sz="1600"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srgbClr val="060606">
                  <a:tint val="75000"/>
                </a:srgb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187912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4" y="443235"/>
            <a:ext cx="10852237" cy="441964"/>
          </a:xfrm>
        </p:spPr>
        <p:txBody>
          <a:bodyPr vert="horz" lIns="101584" tIns="38098" rIns="76189" bIns="38098" rtlCol="0" anchor="t" anchorCtr="0">
            <a:no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29" y="952509"/>
            <a:ext cx="5283243" cy="381003"/>
          </a:xfrm>
        </p:spPr>
        <p:txBody>
          <a:bodyPr lIns="101584" tIns="38098" rIns="76189" bIns="38098"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584" tIns="0" rIns="82539" bIns="0" rtlCol="0">
            <a:no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49" y="952509"/>
            <a:ext cx="5283243" cy="381003"/>
          </a:xfrm>
        </p:spPr>
        <p:txBody>
          <a:bodyPr vert="horz" lIns="101584" tIns="38098" rIns="76189" bIns="38098" rtlCol="0" anchor="t" anchorCtr="0">
            <a:noAutofit/>
          </a:bodyPr>
          <a:lstStyle>
            <a:lvl1pPr marL="0" marR="0" lvl="0" indent="0" algn="l" defTabSz="914264"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49" y="1406525"/>
            <a:ext cx="5283243" cy="4934752"/>
          </a:xfrm>
        </p:spPr>
        <p:txBody>
          <a:bodyPr vert="horz" lIns="101584" tIns="0" rIns="82539" bIns="0" rtlCol="0">
            <a:no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srgbClr val="060606">
                  <a:tint val="75000"/>
                </a:srgb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337277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42" name="任意多边形: 形状 41"/>
          <p:cNvSpPr/>
          <p:nvPr userDrawn="1">
            <p:custDataLst>
              <p:tags r:id="rId1"/>
            </p:custDataLst>
          </p:nvPr>
        </p:nvSpPr>
        <p:spPr>
          <a:xfrm rot="18900000">
            <a:off x="5757529" y="-367585"/>
            <a:ext cx="735177" cy="735177"/>
          </a:xfrm>
          <a:custGeom>
            <a:avLst/>
            <a:gdLst>
              <a:gd name="connsiteX0" fmla="*/ 0 w 735177"/>
              <a:gd name="connsiteY0" fmla="*/ 0 h 735177"/>
              <a:gd name="connsiteX1" fmla="*/ 735177 w 735177"/>
              <a:gd name="connsiteY1" fmla="*/ 735177 h 735177"/>
              <a:gd name="connsiteX2" fmla="*/ 0 w 735177"/>
              <a:gd name="connsiteY2" fmla="*/ 735177 h 735177"/>
            </a:gdLst>
            <a:ahLst/>
            <a:cxnLst>
              <a:cxn ang="0">
                <a:pos x="connsiteX0" y="connsiteY0"/>
              </a:cxn>
              <a:cxn ang="0">
                <a:pos x="connsiteX1" y="connsiteY1"/>
              </a:cxn>
              <a:cxn ang="0">
                <a:pos x="connsiteX2" y="connsiteY2"/>
              </a:cxn>
            </a:cxnLst>
            <a:rect l="l" t="t" r="r" b="b"/>
            <a:pathLst>
              <a:path w="735177" h="735177">
                <a:moveTo>
                  <a:pt x="0" y="0"/>
                </a:moveTo>
                <a:lnTo>
                  <a:pt x="735177" y="735177"/>
                </a:lnTo>
                <a:lnTo>
                  <a:pt x="0" y="7351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 name="标题 1"/>
          <p:cNvSpPr>
            <a:spLocks noGrp="1"/>
          </p:cNvSpPr>
          <p:nvPr>
            <p:ph type="title"/>
            <p:custDataLst>
              <p:tags r:id="rId2"/>
            </p:custDataLst>
          </p:nvPr>
        </p:nvSpPr>
        <p:spPr/>
        <p:txBody>
          <a:bodyPr vert="horz" lIns="101584" tIns="38098" rIns="76189" bIns="38098" rtlCol="0" anchor="t" anchorCtr="0">
            <a:no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2812887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4" name="Нижний колонтитул 3"/>
          <p:cNvSpPr>
            <a:spLocks noGrp="1"/>
          </p:cNvSpPr>
          <p:nvPr>
            <p:ph type="ftr" sz="quarter" idx="11"/>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5" name="Номер слайда 4"/>
          <p:cNvSpPr>
            <a:spLocks noGrp="1"/>
          </p:cNvSpPr>
          <p:nvPr>
            <p:ph type="sldNum" sz="quarter" idx="12"/>
          </p:nvPr>
        </p:nvSpPr>
        <p:spPr/>
        <p:txBody>
          <a:bodyPr/>
          <a:lstStyle/>
          <a:p>
            <a:pPr fontAlgn="auto">
              <a:spcBef>
                <a:spcPts val="0"/>
              </a:spcBef>
              <a:spcAft>
                <a:spcPts val="0"/>
              </a:spcAft>
              <a:defRPr/>
            </a:pPr>
            <a:fld id="{FC0842D6-AD09-40E4-93BB-1295017FCB49}" type="slidenum">
              <a:rPr lang="zh-CN" altLang="en-US" smtClean="0">
                <a:latin typeface="+mn-lt"/>
                <a:ea typeface="+mn-ea"/>
              </a:rPr>
              <a:pPr fontAlgn="auto">
                <a:spcBef>
                  <a:spcPts val="0"/>
                </a:spcBef>
                <a:spcAft>
                  <a:spcPts val="0"/>
                </a:spcAft>
                <a:defRPr/>
              </a:pPr>
              <a:t>‹#›</a:t>
            </a:fld>
            <a:endParaRPr lang="zh-CN" altLang="en-US">
              <a:latin typeface="+mn-lt"/>
              <a:ea typeface="+mn-ea"/>
            </a:endParaRPr>
          </a:p>
        </p:txBody>
      </p:sp>
    </p:spTree>
    <p:extLst>
      <p:ext uri="{BB962C8B-B14F-4D97-AF65-F5344CB8AC3E}">
        <p14:creationId xmlns:p14="http://schemas.microsoft.com/office/powerpoint/2010/main" val="3283651598"/>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srgbClr val="060606">
                  <a:tint val="75000"/>
                </a:srgb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491420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2" y="443235"/>
            <a:ext cx="10852237" cy="441964"/>
          </a:xfrm>
        </p:spPr>
        <p:txBody>
          <a:bodyPr vert="horz" lIns="101584" tIns="38098" rIns="76189" bIns="38098" rtlCol="0" anchor="t" anchorCtr="0">
            <a:no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29" y="952509"/>
            <a:ext cx="5283243" cy="5388907"/>
          </a:xfrm>
        </p:spPr>
        <p:txBody>
          <a:bodyPr vert="horz" lIns="101584" tIns="0" rIns="82539" bIns="0" rtlCol="0">
            <a:noAutofit/>
          </a:bodyPr>
          <a:lstStyle>
            <a:lvl1pPr marL="0" marR="0" lvl="0" indent="0" algn="l" defTabSz="914264"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Microsoft YaHei" panose="020B0503020204020204" pitchFamily="34" charset="-122"/>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solidFill>
                <a:uFillTx/>
                <a:latin typeface="+mn-lt"/>
                <a:ea typeface="+mn-ea"/>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9"/>
            <a:ext cx="5283243" cy="5388907"/>
          </a:xfrm>
        </p:spPr>
        <p:txBody>
          <a:bodyPr vert="horz" lIns="101584" tIns="0" rIns="82539" bIns="0" rtlCol="0">
            <a:norm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srgbClr val="060606">
                    <a:tint val="75000"/>
                  </a:srgbClr>
                </a:solidFill>
              </a:rPr>
              <a:pPr/>
              <a:t>2021/9/3</a:t>
            </a:fld>
            <a:endParaRPr lang="zh-CN" altLang="en-US" dirty="0">
              <a:solidFill>
                <a:srgbClr val="060606">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dirty="0">
              <a:solidFill>
                <a:srgbClr val="060606">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3370080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9"/>
            <a:ext cx="950984" cy="5388907"/>
          </a:xfrm>
        </p:spPr>
        <p:txBody>
          <a:bodyPr vert="eaVert" lIns="101584" tIns="38098" rIns="76189" bIns="38098" rtlCol="0" anchor="ctr" anchorCtr="0">
            <a:noAutofit/>
          </a:bodyPr>
          <a:lstStyle>
            <a:lvl1pPr marL="0" marR="0" lvl="0" algn="l" defTabSz="914264"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8" y="952501"/>
            <a:ext cx="9828101" cy="5388907"/>
          </a:xfrm>
        </p:spPr>
        <p:txBody>
          <a:bodyPr vert="eaVert"/>
          <a:lstStyle>
            <a:lvl1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1pPr>
            <a:lvl2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2pPr>
            <a:lvl3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3pPr>
            <a:lvl4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4pPr>
            <a:lvl5pPr indent="0" eaLnBrk="1" fontAlgn="auto" latinLnBrk="0" hangingPunct="1">
              <a:defRPr u="none" strike="noStrike" kern="1200" cap="none" spc="151" normalizeH="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369525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60606">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
        <p:nvSpPr>
          <p:cNvPr id="7" name="内容占位符 6"/>
          <p:cNvSpPr>
            <a:spLocks noGrp="1"/>
          </p:cNvSpPr>
          <p:nvPr>
            <p:ph sz="quarter" idx="13"/>
            <p:custDataLst>
              <p:tags r:id="rId4"/>
            </p:custDataLst>
          </p:nvPr>
        </p:nvSpPr>
        <p:spPr>
          <a:xfrm>
            <a:off x="669932" y="952509"/>
            <a:ext cx="10852237" cy="5388907"/>
          </a:xfrm>
        </p:spPr>
        <p:txBody>
          <a:bodyPr/>
          <a:lstStyle>
            <a:lvl1pPr>
              <a:defRPr u="none" strike="noStrike" kern="1200" cap="none" spc="151" normalizeH="0">
                <a:solidFill>
                  <a:schemeClr val="tx1">
                    <a:lumMod val="75000"/>
                    <a:lumOff val="25000"/>
                  </a:schemeClr>
                </a:solidFill>
                <a:uFillTx/>
                <a:latin typeface="Arial" panose="020B0604020202020204" pitchFamily="34" charset="0"/>
              </a:defRPr>
            </a:lvl1pPr>
            <a:lvl2pPr>
              <a:defRPr u="none" strike="noStrike" kern="1200" cap="none" spc="151" normalizeH="0">
                <a:solidFill>
                  <a:schemeClr val="tx1">
                    <a:lumMod val="75000"/>
                    <a:lumOff val="25000"/>
                  </a:schemeClr>
                </a:solidFill>
                <a:uFillTx/>
                <a:latin typeface="Arial" panose="020B0604020202020204" pitchFamily="34" charset="0"/>
              </a:defRPr>
            </a:lvl2pPr>
            <a:lvl3pPr>
              <a:defRPr u="none" strike="noStrike" kern="1200" cap="none" spc="151" normalizeH="0">
                <a:solidFill>
                  <a:schemeClr val="tx1">
                    <a:lumMod val="75000"/>
                    <a:lumOff val="25000"/>
                  </a:schemeClr>
                </a:solidFill>
                <a:uFillTx/>
                <a:latin typeface="Arial" panose="020B0604020202020204" pitchFamily="34" charset="0"/>
              </a:defRPr>
            </a:lvl3pPr>
            <a:lvl4pPr>
              <a:defRPr u="none" strike="noStrike" kern="1200" cap="none" spc="151" normalizeH="0">
                <a:solidFill>
                  <a:schemeClr val="tx1">
                    <a:lumMod val="75000"/>
                    <a:lumOff val="25000"/>
                  </a:schemeClr>
                </a:solidFill>
                <a:uFillTx/>
                <a:latin typeface="Arial" panose="020B0604020202020204" pitchFamily="34" charset="0"/>
              </a:defRPr>
            </a:lvl4pPr>
            <a:lvl5pPr>
              <a:defRPr u="none" strike="noStrike" kern="1200" cap="none" spc="151" normalizeH="0">
                <a:solidFill>
                  <a:schemeClr val="tx1">
                    <a:lumMod val="75000"/>
                    <a:lumOff val="25000"/>
                  </a:schemeClr>
                </a:solidFill>
                <a:uFillTx/>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9237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grpSp>
        <p:nvGrpSpPr>
          <p:cNvPr id="16" name="组合 15"/>
          <p:cNvGrpSpPr/>
          <p:nvPr userDrawn="1">
            <p:custDataLst>
              <p:tags r:id="rId1"/>
            </p:custDataLst>
          </p:nvPr>
        </p:nvGrpSpPr>
        <p:grpSpPr>
          <a:xfrm>
            <a:off x="1884949" y="1897380"/>
            <a:ext cx="7784835" cy="3063240"/>
            <a:chOff x="1884946" y="1897380"/>
            <a:chExt cx="7784835" cy="3063240"/>
          </a:xfrm>
        </p:grpSpPr>
        <p:grpSp>
          <p:nvGrpSpPr>
            <p:cNvPr id="6" name="组合 5"/>
            <p:cNvGrpSpPr/>
            <p:nvPr userDrawn="1"/>
          </p:nvGrpSpPr>
          <p:grpSpPr>
            <a:xfrm>
              <a:off x="1884946" y="1897380"/>
              <a:ext cx="7502894" cy="3063240"/>
              <a:chOff x="1884946" y="1897380"/>
              <a:chExt cx="7502894" cy="3063240"/>
            </a:xfrm>
          </p:grpSpPr>
          <p:sp>
            <p:nvSpPr>
              <p:cNvPr id="7" name="矩形 6"/>
              <p:cNvSpPr/>
              <p:nvPr>
                <p:custDataLst>
                  <p:tags r:id="rId9"/>
                </p:custDataLst>
              </p:nvPr>
            </p:nvSpPr>
            <p:spPr>
              <a:xfrm>
                <a:off x="1884946" y="1897380"/>
                <a:ext cx="2926080" cy="3063240"/>
              </a:xfrm>
              <a:prstGeom prst="rect">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8" name="矩形 7"/>
              <p:cNvSpPr/>
              <p:nvPr>
                <p:custDataLst>
                  <p:tags r:id="rId10"/>
                </p:custDataLst>
              </p:nvPr>
            </p:nvSpPr>
            <p:spPr>
              <a:xfrm>
                <a:off x="3169920" y="2438400"/>
                <a:ext cx="6217920" cy="208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nvGrpSpPr>
            <p:cNvPr id="15" name="组合 14"/>
            <p:cNvGrpSpPr/>
            <p:nvPr userDrawn="1"/>
          </p:nvGrpSpPr>
          <p:grpSpPr>
            <a:xfrm>
              <a:off x="8855446" y="2968599"/>
              <a:ext cx="814335" cy="797689"/>
              <a:chOff x="8855446" y="2968599"/>
              <a:chExt cx="814335" cy="797689"/>
            </a:xfrm>
          </p:grpSpPr>
          <p:sp>
            <p:nvSpPr>
              <p:cNvPr id="11" name="三角形 7"/>
              <p:cNvSpPr/>
              <p:nvPr userDrawn="1">
                <p:custDataLst>
                  <p:tags r:id="rId7"/>
                </p:custDataLst>
              </p:nvPr>
            </p:nvSpPr>
            <p:spPr>
              <a:xfrm rot="16200000">
                <a:off x="8988995" y="3085502"/>
                <a:ext cx="797689" cy="563883"/>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2" name="三角形 8"/>
              <p:cNvSpPr/>
              <p:nvPr userDrawn="1">
                <p:custDataLst>
                  <p:tags r:id="rId8"/>
                </p:custDataLst>
              </p:nvPr>
            </p:nvSpPr>
            <p:spPr>
              <a:xfrm rot="16200000">
                <a:off x="8745072" y="3117387"/>
                <a:ext cx="753142" cy="53239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dirty="0">
                  <a:solidFill>
                    <a:srgbClr val="FFFFFF"/>
                  </a:solidFill>
                  <a:ea typeface="Arial" panose="020B0604020202020204" pitchFamily="34" charset="0"/>
                </a:endParaRPr>
              </a:p>
            </p:txBody>
          </p:sp>
        </p:grpSp>
      </p:grpSp>
      <p:sp>
        <p:nvSpPr>
          <p:cNvPr id="2" name="标题 1"/>
          <p:cNvSpPr>
            <a:spLocks noGrp="1"/>
          </p:cNvSpPr>
          <p:nvPr>
            <p:ph type="title" hasCustomPrompt="1"/>
            <p:custDataLst>
              <p:tags r:id="rId2"/>
            </p:custDataLst>
          </p:nvPr>
        </p:nvSpPr>
        <p:spPr>
          <a:xfrm>
            <a:off x="3551167" y="2641452"/>
            <a:ext cx="5275704" cy="1325029"/>
          </a:xfrm>
        </p:spPr>
        <p:txBody>
          <a:bodyPr vert="horz" lIns="89988" tIns="46792" rIns="89988" bIns="0" rtlCol="0" anchor="b" anchorCtr="0">
            <a:normAutofit/>
          </a:bodyPr>
          <a:lstStyle>
            <a:lvl1pPr marL="0" marR="0" algn="ctr" defTabSz="914264" rtl="0" eaLnBrk="1" fontAlgn="auto" latinLnBrk="0" hangingPunct="1">
              <a:lnSpc>
                <a:spcPct val="100000"/>
              </a:lnSpc>
              <a:buNone/>
              <a:defRPr kumimoji="0" lang="zh-CN" altLang="en-US" sz="7200" b="1" i="0" u="none" strike="noStrike" kern="1200" cap="none" spc="6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
        <p:nvSpPr>
          <p:cNvPr id="14" name="文本占位符 13"/>
          <p:cNvSpPr>
            <a:spLocks noGrp="1"/>
          </p:cNvSpPr>
          <p:nvPr>
            <p:ph type="body" sz="quarter" idx="13" hasCustomPrompt="1"/>
            <p:custDataLst>
              <p:tags r:id="rId6"/>
            </p:custDataLst>
          </p:nvPr>
        </p:nvSpPr>
        <p:spPr>
          <a:xfrm>
            <a:off x="3551246" y="4030663"/>
            <a:ext cx="5275633" cy="430212"/>
          </a:xfrm>
        </p:spPr>
        <p:txBody>
          <a:bodyPr lIns="89988" tIns="0" rIns="89988" bIns="46792">
            <a:normAutofit/>
          </a:bodyPr>
          <a:lstStyle>
            <a:lvl1pPr marL="0" indent="0" algn="ctr">
              <a:buNone/>
              <a:defRPr sz="2000" baseline="0">
                <a:solidFill>
                  <a:schemeClr val="tx1">
                    <a:lumMod val="75000"/>
                    <a:lumOff val="25000"/>
                  </a:schemeClr>
                </a:solidFill>
                <a:latin typeface="Arial" panose="020B0604020202020204" pitchFamily="34" charset="0"/>
              </a:defRPr>
            </a:lvl1pPr>
          </a:lstStyle>
          <a:p>
            <a:pPr lvl="0"/>
            <a:r>
              <a:rPr lang="zh-CN" altLang="en-US" dirty="0"/>
              <a:t>单击此处编辑文本</a:t>
            </a:r>
          </a:p>
        </p:txBody>
      </p:sp>
    </p:spTree>
    <p:extLst>
      <p:ext uri="{BB962C8B-B14F-4D97-AF65-F5344CB8AC3E}">
        <p14:creationId xmlns:p14="http://schemas.microsoft.com/office/powerpoint/2010/main" val="3210347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1431630" y="5355400"/>
            <a:ext cx="760375" cy="1419173"/>
            <a:chOff x="11431623" y="5355397"/>
            <a:chExt cx="760374" cy="1419173"/>
          </a:xfrm>
        </p:grpSpPr>
        <p:sp>
          <p:nvSpPr>
            <p:cNvPr id="12" name="三角形 4"/>
            <p:cNvSpPr/>
            <p:nvPr>
              <p:custDataLst>
                <p:tags r:id="rId6"/>
              </p:custDataLst>
            </p:nvPr>
          </p:nvSpPr>
          <p:spPr>
            <a:xfrm rot="16200000">
              <a:off x="11232532" y="5815105"/>
              <a:ext cx="1158557" cy="760373"/>
            </a:xfrm>
            <a:prstGeom prst="triangle">
              <a:avLst>
                <a:gd name="adj" fmla="val 5022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3" name="任意形状 7"/>
            <p:cNvSpPr/>
            <p:nvPr>
              <p:custDataLst>
                <p:tags r:id="rId7"/>
              </p:custDataLst>
            </p:nvPr>
          </p:nvSpPr>
          <p:spPr>
            <a:xfrm rot="16200000">
              <a:off x="11186775" y="5600245"/>
              <a:ext cx="1250070" cy="760373"/>
            </a:xfrm>
            <a:custGeom>
              <a:avLst/>
              <a:gdLst>
                <a:gd name="connsiteX0" fmla="*/ 0 w 6265084"/>
                <a:gd name="connsiteY0" fmla="*/ 2026920 h 2026920"/>
                <a:gd name="connsiteX1" fmla="*/ 2789530 w 6265084"/>
                <a:gd name="connsiteY1" fmla="*/ 36357 h 2026920"/>
                <a:gd name="connsiteX2" fmla="*/ 2851309 w 6265084"/>
                <a:gd name="connsiteY2" fmla="*/ 0 h 2026920"/>
                <a:gd name="connsiteX3" fmla="*/ 6265084 w 6265084"/>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6265084" h="2026920">
                  <a:moveTo>
                    <a:pt x="0" y="2026920"/>
                  </a:moveTo>
                  <a:lnTo>
                    <a:pt x="2789530" y="36357"/>
                  </a:lnTo>
                  <a:lnTo>
                    <a:pt x="2851309" y="0"/>
                  </a:lnTo>
                  <a:lnTo>
                    <a:pt x="6265084" y="20269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hasCustomPrompt="1"/>
            <p:custDataLst>
              <p:tags r:id="rId2"/>
            </p:custDataLst>
          </p:nvPr>
        </p:nvSpPr>
        <p:spPr>
          <a:xfrm>
            <a:off x="838200" y="794327"/>
            <a:ext cx="10515600" cy="540484"/>
          </a:xfrm>
        </p:spPr>
        <p:txBody>
          <a:bodyPr>
            <a:normAutofit/>
          </a:bodyPr>
          <a:lstStyle>
            <a:lvl1pPr>
              <a:defRPr sz="23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4"/>
            </p:custDataLst>
          </p:nvPr>
        </p:nvSpPr>
        <p:spPr/>
        <p:txBody>
          <a:bodyPr/>
          <a:lstStyle>
            <a:lvl1pPr>
              <a:defRPr baseline="0">
                <a:latin typeface="Arial" panose="020B0604020202020204" pitchFamily="34" charset="0"/>
              </a:defRPr>
            </a:lvl1p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Tree>
    <p:extLst>
      <p:ext uri="{BB962C8B-B14F-4D97-AF65-F5344CB8AC3E}">
        <p14:creationId xmlns:p14="http://schemas.microsoft.com/office/powerpoint/2010/main" val="1486938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0" y="0"/>
            <a:ext cx="12192000" cy="6858000"/>
            <a:chOff x="0" y="0"/>
            <a:chExt cx="12192000" cy="6858000"/>
          </a:xfrm>
        </p:grpSpPr>
        <p:sp>
          <p:nvSpPr>
            <p:cNvPr id="8" name="矩形 7"/>
            <p:cNvSpPr/>
            <p:nvPr userDrawn="1">
              <p:custDataLst>
                <p:tags r:id="rId7"/>
              </p:custDataLst>
            </p:nvPr>
          </p:nvSpPr>
          <p:spPr>
            <a:xfrm>
              <a:off x="291530" y="304200"/>
              <a:ext cx="11606400" cy="62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FFFFFF"/>
                </a:solidFill>
                <a:ea typeface="Arial" panose="020B0604020202020204" pitchFamily="34" charset="0"/>
              </a:endParaRPr>
            </a:p>
          </p:txBody>
        </p:sp>
        <p:grpSp>
          <p:nvGrpSpPr>
            <p:cNvPr id="6" name="组合 5"/>
            <p:cNvGrpSpPr/>
            <p:nvPr userDrawn="1">
              <p:custDataLst>
                <p:tags r:id="rId8"/>
              </p:custDataLst>
            </p:nvPr>
          </p:nvGrpSpPr>
          <p:grpSpPr>
            <a:xfrm>
              <a:off x="0" y="0"/>
              <a:ext cx="12192000" cy="6858000"/>
              <a:chOff x="0" y="0"/>
              <a:chExt cx="19200" cy="10800"/>
            </a:xfrm>
          </p:grpSpPr>
          <p:sp>
            <p:nvSpPr>
              <p:cNvPr id="19" name="三角形 8"/>
              <p:cNvSpPr/>
              <p:nvPr userDrawn="1">
                <p:custDataLst>
                  <p:tags r:id="rId9"/>
                </p:custDataLst>
              </p:nvPr>
            </p:nvSpPr>
            <p:spPr>
              <a:xfrm rot="5400000">
                <a:off x="-540" y="540"/>
                <a:ext cx="2360" cy="12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三角形 8"/>
              <p:cNvSpPr/>
              <p:nvPr userDrawn="1">
                <p:custDataLst>
                  <p:tags r:id="rId10"/>
                </p:custDataLst>
              </p:nvPr>
            </p:nvSpPr>
            <p:spPr>
              <a:xfrm rot="16200000">
                <a:off x="17380" y="8980"/>
                <a:ext cx="2360" cy="12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sp>
        <p:nvSpPr>
          <p:cNvPr id="2" name="标题 1"/>
          <p:cNvSpPr>
            <a:spLocks noGrp="1"/>
          </p:cNvSpPr>
          <p:nvPr>
            <p:ph type="title" hasCustomPrompt="1"/>
            <p:custDataLst>
              <p:tags r:id="rId2"/>
            </p:custDataLst>
          </p:nvPr>
        </p:nvSpPr>
        <p:spPr>
          <a:xfrm>
            <a:off x="1281600" y="1249200"/>
            <a:ext cx="9626400" cy="723600"/>
          </a:xfrm>
        </p:spPr>
        <p:txBody>
          <a:bodyPr anchor="ctr">
            <a:normAutofit/>
          </a:bodyPr>
          <a:lstStyle>
            <a:lvl1pPr>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单击此处编辑标题</a:t>
            </a:r>
          </a:p>
        </p:txBody>
      </p:sp>
      <p:sp>
        <p:nvSpPr>
          <p:cNvPr id="7" name="内容占位符 6"/>
          <p:cNvSpPr>
            <a:spLocks noGrp="1"/>
          </p:cNvSpPr>
          <p:nvPr>
            <p:ph sz="quarter" idx="13" hasCustomPrompt="1"/>
            <p:custDataLst>
              <p:tags r:id="rId3"/>
            </p:custDataLst>
          </p:nvPr>
        </p:nvSpPr>
        <p:spPr>
          <a:xfrm>
            <a:off x="1281113" y="2163600"/>
            <a:ext cx="9626600" cy="3445200"/>
          </a:xfrm>
        </p:spPr>
        <p:txBody>
          <a:bodyPr>
            <a:normAutofit/>
          </a:bodyPr>
          <a:lstStyle>
            <a:lvl1pP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defRPr baseline="0">
                <a:solidFill>
                  <a:schemeClr val="tx1"/>
                </a:solidFill>
                <a:latin typeface="Microsoft YaHei" panose="020B0503020204020204" pitchFamily="34" charset="-122"/>
                <a:ea typeface="Microsoft YaHei" panose="020B0503020204020204" pitchFamily="34" charset="-122"/>
              </a:defRPr>
            </a:lvl2pPr>
            <a:lvl3pPr>
              <a:defRPr baseline="0">
                <a:solidFill>
                  <a:schemeClr val="tx1"/>
                </a:solidFill>
                <a:latin typeface="Microsoft YaHei" panose="020B0503020204020204" pitchFamily="34" charset="-122"/>
                <a:ea typeface="Microsoft YaHei" panose="020B0503020204020204" pitchFamily="34" charset="-122"/>
              </a:defRPr>
            </a:lvl3pPr>
            <a:lvl4pPr>
              <a:defRPr baseline="0">
                <a:solidFill>
                  <a:schemeClr val="tx1"/>
                </a:solidFill>
                <a:latin typeface="Microsoft YaHei" panose="020B0503020204020204" pitchFamily="34" charset="-122"/>
                <a:ea typeface="Microsoft YaHei" panose="020B0503020204020204" pitchFamily="34" charset="-122"/>
              </a:defRPr>
            </a:lvl4pPr>
            <a:lvl5pPr>
              <a:defRPr baseline="0">
                <a:solidFill>
                  <a:schemeClr val="tx1"/>
                </a:solidFill>
                <a:latin typeface="Microsoft YaHei" panose="020B0503020204020204" pitchFamily="34" charset="-122"/>
                <a:ea typeface="Microsoft YaHei" panose="020B0503020204020204" pitchFamily="3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4" name="页脚占位符 3"/>
          <p:cNvSpPr>
            <a:spLocks noGrp="1"/>
          </p:cNvSpPr>
          <p:nvPr>
            <p:ph type="ftr" sz="quarter" idx="11"/>
            <p:custDataLst>
              <p:tags r:id="rId6"/>
            </p:custDataLst>
          </p:nvPr>
        </p:nvSpPr>
        <p:spPr/>
        <p:txBody>
          <a:bodyPr/>
          <a:lstStyle/>
          <a:p>
            <a:endParaRPr lang="zh-CN" altLang="en-US" dirty="0">
              <a:solidFill>
                <a:srgbClr val="060606">
                  <a:tint val="75000"/>
                </a:srgbClr>
              </a:solidFill>
            </a:endParaRPr>
          </a:p>
        </p:txBody>
      </p:sp>
    </p:spTree>
    <p:extLst>
      <p:ext uri="{BB962C8B-B14F-4D97-AF65-F5344CB8AC3E}">
        <p14:creationId xmlns:p14="http://schemas.microsoft.com/office/powerpoint/2010/main" val="1093325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3" y="1"/>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grpSp>
        <p:nvGrpSpPr>
          <p:cNvPr id="15" name="组合 14"/>
          <p:cNvGrpSpPr/>
          <p:nvPr userDrawn="1">
            <p:custDataLst>
              <p:tags r:id="rId2"/>
            </p:custDataLst>
          </p:nvPr>
        </p:nvGrpSpPr>
        <p:grpSpPr>
          <a:xfrm>
            <a:off x="3" y="5177155"/>
            <a:ext cx="1689100" cy="1689100"/>
            <a:chOff x="0" y="5177155"/>
            <a:chExt cx="1689100" cy="1689100"/>
          </a:xfrm>
        </p:grpSpPr>
        <p:sp>
          <p:nvSpPr>
            <p:cNvPr id="16" name="任意多边形: 形状 15"/>
            <p:cNvSpPr/>
            <p:nvPr>
              <p:custDataLst>
                <p:tags r:id="rId9"/>
              </p:custDataLst>
            </p:nvPr>
          </p:nvSpPr>
          <p:spPr>
            <a:xfrm rot="16200000" flipV="1">
              <a:off x="0" y="5177155"/>
              <a:ext cx="1689100" cy="168910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7" name="任意多边形: 形状 16"/>
            <p:cNvSpPr/>
            <p:nvPr>
              <p:custDataLst>
                <p:tags r:id="rId10"/>
              </p:custDataLst>
            </p:nvPr>
          </p:nvSpPr>
          <p:spPr>
            <a:xfrm rot="16200000" flipV="1">
              <a:off x="0" y="5680785"/>
              <a:ext cx="1185470" cy="1185470"/>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hasCustomPrompt="1"/>
            <p:custDataLst>
              <p:tags r:id="rId3"/>
            </p:custDataLst>
          </p:nvPr>
        </p:nvSpPr>
        <p:spPr>
          <a:xfrm>
            <a:off x="583200" y="770400"/>
            <a:ext cx="3960000" cy="882000"/>
          </a:xfrm>
        </p:spPr>
        <p:txBody>
          <a:bodyPr anchor="ctr">
            <a:normAutofit/>
          </a:bodyPr>
          <a:lstStyle>
            <a:lvl1pPr>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586800" y="1764000"/>
            <a:ext cx="3956400" cy="40932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内容占位符 8"/>
          <p:cNvSpPr>
            <a:spLocks noGrp="1"/>
          </p:cNvSpPr>
          <p:nvPr userDrawn="1">
            <p:ph sz="quarter" idx="14"/>
            <p:custDataLst>
              <p:tags r:id="rId8"/>
            </p:custDataLst>
          </p:nvPr>
        </p:nvSpPr>
        <p:spPr>
          <a:xfrm>
            <a:off x="5101200" y="769946"/>
            <a:ext cx="6480000" cy="5087937"/>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endParaRPr lang="zh-CN" altLang="en-US" dirty="0"/>
          </a:p>
        </p:txBody>
      </p:sp>
    </p:spTree>
    <p:extLst>
      <p:ext uri="{BB962C8B-B14F-4D97-AF65-F5344CB8AC3E}">
        <p14:creationId xmlns:p14="http://schemas.microsoft.com/office/powerpoint/2010/main" val="2344085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grpSp>
        <p:nvGrpSpPr>
          <p:cNvPr id="16" name="组合 15"/>
          <p:cNvGrpSpPr/>
          <p:nvPr userDrawn="1">
            <p:custDataLst>
              <p:tags r:id="rId2"/>
            </p:custDataLst>
          </p:nvPr>
        </p:nvGrpSpPr>
        <p:grpSpPr>
          <a:xfrm rot="10800000">
            <a:off x="10502903" y="3"/>
            <a:ext cx="1689100" cy="1689100"/>
            <a:chOff x="0" y="5177155"/>
            <a:chExt cx="1689100" cy="1689100"/>
          </a:xfrm>
        </p:grpSpPr>
        <p:sp>
          <p:nvSpPr>
            <p:cNvPr id="17" name="任意多边形: 形状 16"/>
            <p:cNvSpPr/>
            <p:nvPr>
              <p:custDataLst>
                <p:tags r:id="rId9"/>
              </p:custDataLst>
            </p:nvPr>
          </p:nvSpPr>
          <p:spPr>
            <a:xfrm rot="16200000" flipV="1">
              <a:off x="0" y="5177155"/>
              <a:ext cx="1689100" cy="168910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任意多边形: 形状 17"/>
            <p:cNvSpPr/>
            <p:nvPr>
              <p:custDataLst>
                <p:tags r:id="rId10"/>
              </p:custDataLst>
            </p:nvPr>
          </p:nvSpPr>
          <p:spPr>
            <a:xfrm rot="16200000" flipV="1">
              <a:off x="0" y="5680785"/>
              <a:ext cx="1185470" cy="1185470"/>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p:custDataLst>
              <p:tags r:id="rId3"/>
            </p:custDataLst>
          </p:nvPr>
        </p:nvSpPr>
        <p:spPr>
          <a:xfrm>
            <a:off x="612000" y="781200"/>
            <a:ext cx="10976400" cy="626400"/>
          </a:xfrm>
        </p:spPr>
        <p:txBody>
          <a:bodyPr anchor="ctr"/>
          <a:lstStyle>
            <a:lvl1pPr algn="ctr">
              <a:defRPr sz="36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612000" y="1659600"/>
            <a:ext cx="10975975" cy="828000"/>
          </a:xfrm>
        </p:spPr>
        <p:txBody>
          <a:bodyPr>
            <a:normAutofit/>
          </a:bodyPr>
          <a:lstStyle>
            <a:lvl1pPr algn="ct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9" name="内容占位符 8"/>
          <p:cNvSpPr>
            <a:spLocks noGrp="1"/>
          </p:cNvSpPr>
          <p:nvPr userDrawn="1">
            <p:ph sz="quarter" idx="14"/>
            <p:custDataLst>
              <p:tags r:id="rId8"/>
            </p:custDataLst>
          </p:nvPr>
        </p:nvSpPr>
        <p:spPr>
          <a:xfrm>
            <a:off x="612775" y="2808000"/>
            <a:ext cx="10965600" cy="34308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Tree>
    <p:extLst>
      <p:ext uri="{BB962C8B-B14F-4D97-AF65-F5344CB8AC3E}">
        <p14:creationId xmlns:p14="http://schemas.microsoft.com/office/powerpoint/2010/main" val="2177310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0502903" y="3"/>
            <a:ext cx="1689100" cy="1689100"/>
            <a:chOff x="16540" y="0"/>
            <a:chExt cx="2660" cy="2660"/>
          </a:xfrm>
        </p:grpSpPr>
        <p:sp>
          <p:nvSpPr>
            <p:cNvPr id="17" name="任意多边形: 形状 16"/>
            <p:cNvSpPr/>
            <p:nvPr>
              <p:custDataLst>
                <p:tags r:id="rId9"/>
              </p:custDataLst>
            </p:nvPr>
          </p:nvSpPr>
          <p:spPr>
            <a:xfrm rot="5400000" flipV="1">
              <a:off x="16540" y="0"/>
              <a:ext cx="2660" cy="266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任意多边形: 形状 17"/>
            <p:cNvSpPr/>
            <p:nvPr>
              <p:custDataLst>
                <p:tags r:id="rId10"/>
              </p:custDataLst>
            </p:nvPr>
          </p:nvSpPr>
          <p:spPr>
            <a:xfrm rot="5400000" flipV="1">
              <a:off x="17333" y="0"/>
              <a:ext cx="1867" cy="1867"/>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13" name="矩形 12"/>
          <p:cNvSpPr/>
          <p:nvPr userDrawn="1">
            <p:custDataLst>
              <p:tags r:id="rId2"/>
            </p:custDataLst>
          </p:nvPr>
        </p:nvSpPr>
        <p:spPr>
          <a:xfrm>
            <a:off x="0" y="5041909"/>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sp>
        <p:nvSpPr>
          <p:cNvPr id="2" name="标题 1"/>
          <p:cNvSpPr>
            <a:spLocks noGrp="1"/>
          </p:cNvSpPr>
          <p:nvPr userDrawn="1">
            <p:ph type="title"/>
            <p:custDataLst>
              <p:tags r:id="rId3"/>
            </p:custDataLst>
          </p:nvPr>
        </p:nvSpPr>
        <p:spPr>
          <a:xfrm>
            <a:off x="604800" y="669600"/>
            <a:ext cx="10976400" cy="565200"/>
          </a:xfrm>
        </p:spPr>
        <p:txBody>
          <a:bodyPr anchor="ctr">
            <a:normAutofit/>
          </a:bodyPr>
          <a:lstStyle>
            <a:lvl1pPr algn="ctr">
              <a:lnSpc>
                <a:spcPct val="100000"/>
              </a:lnSpc>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内容占位符 6"/>
          <p:cNvSpPr>
            <a:spLocks noGrp="1"/>
          </p:cNvSpPr>
          <p:nvPr userDrawn="1">
            <p:ph sz="quarter" idx="13"/>
            <p:custDataLst>
              <p:tags r:id="rId7"/>
            </p:custDataLst>
          </p:nvPr>
        </p:nvSpPr>
        <p:spPr>
          <a:xfrm>
            <a:off x="604837" y="1681200"/>
            <a:ext cx="10990800" cy="32112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文本占位符 8"/>
          <p:cNvSpPr>
            <a:spLocks noGrp="1"/>
          </p:cNvSpPr>
          <p:nvPr userDrawn="1">
            <p:ph type="body" sz="quarter" idx="14"/>
            <p:custDataLst>
              <p:tags r:id="rId8"/>
            </p:custDataLst>
          </p:nvPr>
        </p:nvSpPr>
        <p:spPr>
          <a:xfrm>
            <a:off x="594000" y="5180400"/>
            <a:ext cx="11001600" cy="1011600"/>
          </a:xfrm>
        </p:spPr>
        <p:txBody>
          <a:bodyPr>
            <a:normAutofit/>
          </a:bodyPr>
          <a:lstStyle>
            <a:lvl1pPr marL="0" indent="0">
              <a:lnSpc>
                <a:spcPct val="130000"/>
              </a:lnSpc>
              <a:spcBef>
                <a:spcPts val="0"/>
              </a:spcBef>
              <a:spcAft>
                <a:spcPts val="1000"/>
              </a:spcAft>
              <a:buNone/>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436211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3" name="Нижний колонтитул 2"/>
          <p:cNvSpPr>
            <a:spLocks noGrp="1"/>
          </p:cNvSpPr>
          <p:nvPr>
            <p:ph type="ftr" sz="quarter" idx="11"/>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4" name="Номер слайда 3"/>
          <p:cNvSpPr>
            <a:spLocks noGrp="1"/>
          </p:cNvSpPr>
          <p:nvPr>
            <p:ph type="sldNum" sz="quarter" idx="12"/>
          </p:nvPr>
        </p:nvSpPr>
        <p:spPr/>
        <p:txBody>
          <a:bodyPr/>
          <a:lstStyle/>
          <a:p>
            <a:pPr fontAlgn="auto">
              <a:spcBef>
                <a:spcPts val="0"/>
              </a:spcBef>
              <a:spcAft>
                <a:spcPts val="0"/>
              </a:spcAft>
              <a:defRPr/>
            </a:pPr>
            <a:fld id="{FC0842D6-AD09-40E4-93BB-1295017FCB49}" type="slidenum">
              <a:rPr lang="zh-CN" altLang="en-US" smtClean="0">
                <a:latin typeface="+mn-lt"/>
                <a:ea typeface="+mn-ea"/>
              </a:rPr>
              <a:pPr fontAlgn="auto">
                <a:spcBef>
                  <a:spcPts val="0"/>
                </a:spcBef>
                <a:spcAft>
                  <a:spcPts val="0"/>
                </a:spcAft>
                <a:defRPr/>
              </a:pPr>
              <a:t>‹#›</a:t>
            </a:fld>
            <a:endParaRPr lang="zh-CN" altLang="en-US">
              <a:latin typeface="+mn-lt"/>
              <a:ea typeface="+mn-ea"/>
            </a:endParaRPr>
          </a:p>
        </p:txBody>
      </p:sp>
    </p:spTree>
    <p:extLst>
      <p:ext uri="{BB962C8B-B14F-4D97-AF65-F5344CB8AC3E}">
        <p14:creationId xmlns:p14="http://schemas.microsoft.com/office/powerpoint/2010/main" val="3009628211"/>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7" name="组合 16"/>
          <p:cNvGrpSpPr/>
          <p:nvPr userDrawn="1">
            <p:custDataLst>
              <p:tags r:id="rId1"/>
            </p:custDataLst>
          </p:nvPr>
        </p:nvGrpSpPr>
        <p:grpSpPr>
          <a:xfrm>
            <a:off x="11431630" y="5355400"/>
            <a:ext cx="760375" cy="1419173"/>
            <a:chOff x="11431623" y="5355397"/>
            <a:chExt cx="760374" cy="1419173"/>
          </a:xfrm>
        </p:grpSpPr>
        <p:sp>
          <p:nvSpPr>
            <p:cNvPr id="18" name="三角形 4"/>
            <p:cNvSpPr/>
            <p:nvPr>
              <p:custDataLst>
                <p:tags r:id="rId11"/>
              </p:custDataLst>
            </p:nvPr>
          </p:nvSpPr>
          <p:spPr>
            <a:xfrm rot="16200000">
              <a:off x="11232532" y="5815105"/>
              <a:ext cx="1158557" cy="760373"/>
            </a:xfrm>
            <a:prstGeom prst="triangle">
              <a:avLst>
                <a:gd name="adj" fmla="val 5022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1" name="任意形状 7"/>
            <p:cNvSpPr/>
            <p:nvPr>
              <p:custDataLst>
                <p:tags r:id="rId12"/>
              </p:custDataLst>
            </p:nvPr>
          </p:nvSpPr>
          <p:spPr>
            <a:xfrm rot="16200000">
              <a:off x="11186775" y="5600245"/>
              <a:ext cx="1250070" cy="760373"/>
            </a:xfrm>
            <a:custGeom>
              <a:avLst/>
              <a:gdLst>
                <a:gd name="connsiteX0" fmla="*/ 0 w 6265084"/>
                <a:gd name="connsiteY0" fmla="*/ 2026920 h 2026920"/>
                <a:gd name="connsiteX1" fmla="*/ 2789530 w 6265084"/>
                <a:gd name="connsiteY1" fmla="*/ 36357 h 2026920"/>
                <a:gd name="connsiteX2" fmla="*/ 2851309 w 6265084"/>
                <a:gd name="connsiteY2" fmla="*/ 0 h 2026920"/>
                <a:gd name="connsiteX3" fmla="*/ 6265084 w 6265084"/>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6265084" h="2026920">
                  <a:moveTo>
                    <a:pt x="0" y="2026920"/>
                  </a:moveTo>
                  <a:lnTo>
                    <a:pt x="2789530" y="36357"/>
                  </a:lnTo>
                  <a:lnTo>
                    <a:pt x="2851309" y="0"/>
                  </a:lnTo>
                  <a:lnTo>
                    <a:pt x="6265084" y="20269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15" name="矩形 14"/>
          <p:cNvSpPr/>
          <p:nvPr userDrawn="1">
            <p:custDataLst>
              <p:tags r:id="rId2"/>
            </p:custDataLst>
          </p:nvPr>
        </p:nvSpPr>
        <p:spPr>
          <a:xfrm>
            <a:off x="0" y="9"/>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28" tIns="45718" rIns="91428" bIns="45718" numCol="1" spcCol="0" rtlCol="0" fromWordArt="0" anchor="ctr" anchorCtr="0" forceAA="0" compatLnSpc="1">
            <a:noAutofit/>
          </a:bodyPr>
          <a:lstStyle/>
          <a:p>
            <a:pPr algn="ctr" fontAlgn="auto">
              <a:spcBef>
                <a:spcPts val="0"/>
              </a:spcBef>
              <a:spcAft>
                <a:spcPts val="0"/>
              </a:spcAft>
            </a:pPr>
            <a:endParaRPr lang="en-US" altLang="zh-CN" dirty="0">
              <a:solidFill>
                <a:srgbClr val="FFFFFF"/>
              </a:solidFill>
              <a:ea typeface="Arial" panose="020B0604020202020204" pitchFamily="34" charset="0"/>
              <a:cs typeface="Arial" panose="020B0604020202020204" pitchFamily="34" charset="0"/>
              <a:sym typeface="+mn-ea"/>
            </a:endParaRPr>
          </a:p>
        </p:txBody>
      </p:sp>
      <p:sp>
        <p:nvSpPr>
          <p:cNvPr id="2" name="标题 1"/>
          <p:cNvSpPr>
            <a:spLocks noGrp="1"/>
          </p:cNvSpPr>
          <p:nvPr>
            <p:ph type="title"/>
            <p:custDataLst>
              <p:tags r:id="rId3"/>
            </p:custDataLst>
          </p:nvPr>
        </p:nvSpPr>
        <p:spPr>
          <a:xfrm>
            <a:off x="579600" y="237603"/>
            <a:ext cx="11037600" cy="441964"/>
          </a:xfrm>
        </p:spPr>
        <p:txBody>
          <a:bodyPr>
            <a:normAutofit/>
          </a:bodyPr>
          <a:lstStyle>
            <a:lvl1pPr>
              <a:lnSpc>
                <a:spcPct val="100000"/>
              </a:lnSpc>
              <a:defRPr sz="24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7" name="内容占位符 6"/>
          <p:cNvSpPr>
            <a:spLocks noGrp="1"/>
          </p:cNvSpPr>
          <p:nvPr>
            <p:ph sz="quarter" idx="13"/>
            <p:custDataLst>
              <p:tags r:id="rId4"/>
            </p:custDataLst>
          </p:nvPr>
        </p:nvSpPr>
        <p:spPr>
          <a:xfrm>
            <a:off x="579600" y="1663200"/>
            <a:ext cx="5342400" cy="2894400"/>
          </a:xfrm>
        </p:spPr>
        <p:txBody>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6"/>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9" name="内容占位符 8"/>
          <p:cNvSpPr>
            <a:spLocks noGrp="1"/>
          </p:cNvSpPr>
          <p:nvPr>
            <p:ph sz="quarter" idx="14"/>
            <p:custDataLst>
              <p:tags r:id="rId8"/>
            </p:custDataLst>
          </p:nvPr>
        </p:nvSpPr>
        <p:spPr>
          <a:xfrm>
            <a:off x="6242400" y="1663200"/>
            <a:ext cx="5367600" cy="28944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normAutofit/>
          </a:bodyPr>
          <a:lstStyle>
            <a:lvl1pP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normAutofit/>
          </a:bodyPr>
          <a:lstStyle>
            <a:lvl1pP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231818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2" name="矩形 11"/>
          <p:cNvSpPr/>
          <p:nvPr userDrawn="1">
            <p:custDataLst>
              <p:tags r:id="rId1"/>
            </p:custDataLst>
          </p:nvPr>
        </p:nvSpPr>
        <p:spPr>
          <a:xfrm>
            <a:off x="0" y="959232"/>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grpSp>
        <p:nvGrpSpPr>
          <p:cNvPr id="8" name="组合 7"/>
          <p:cNvGrpSpPr/>
          <p:nvPr userDrawn="1">
            <p:custDataLst>
              <p:tags r:id="rId2"/>
            </p:custDataLst>
          </p:nvPr>
        </p:nvGrpSpPr>
        <p:grpSpPr>
          <a:xfrm>
            <a:off x="8" y="0"/>
            <a:ext cx="12188825" cy="6858000"/>
            <a:chOff x="0" y="0"/>
            <a:chExt cx="19195" cy="10800"/>
          </a:xfrm>
        </p:grpSpPr>
        <p:grpSp>
          <p:nvGrpSpPr>
            <p:cNvPr id="6" name="组合 5"/>
            <p:cNvGrpSpPr/>
            <p:nvPr userDrawn="1">
              <p:custDataLst>
                <p:tags r:id="rId8"/>
              </p:custDataLst>
            </p:nvPr>
          </p:nvGrpSpPr>
          <p:grpSpPr>
            <a:xfrm>
              <a:off x="0" y="0"/>
              <a:ext cx="1900" cy="3988"/>
              <a:chOff x="-4" y="1"/>
              <a:chExt cx="1206503" cy="2532599"/>
            </a:xfrm>
          </p:grpSpPr>
          <p:sp>
            <p:nvSpPr>
              <p:cNvPr id="21" name="三角形 8"/>
              <p:cNvSpPr/>
              <p:nvPr>
                <p:custDataLst>
                  <p:tags r:id="rId12"/>
                </p:custDataLst>
              </p:nvPr>
            </p:nvSpPr>
            <p:spPr>
              <a:xfrm rot="5400000">
                <a:off x="-509001" y="817099"/>
                <a:ext cx="2224498" cy="120650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2" name="三角形 8"/>
              <p:cNvSpPr/>
              <p:nvPr>
                <p:custDataLst>
                  <p:tags r:id="rId13"/>
                </p:custDataLst>
              </p:nvPr>
            </p:nvSpPr>
            <p:spPr>
              <a:xfrm rot="5400000">
                <a:off x="-509001" y="508998"/>
                <a:ext cx="2224498" cy="12065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nvGrpSpPr>
            <p:cNvPr id="9" name="组合 8"/>
            <p:cNvGrpSpPr/>
            <p:nvPr userDrawn="1">
              <p:custDataLst>
                <p:tags r:id="rId9"/>
              </p:custDataLst>
            </p:nvPr>
          </p:nvGrpSpPr>
          <p:grpSpPr>
            <a:xfrm>
              <a:off x="17295" y="6812"/>
              <a:ext cx="1900" cy="3988"/>
              <a:chOff x="10982322" y="4325402"/>
              <a:chExt cx="1206503" cy="2532599"/>
            </a:xfrm>
          </p:grpSpPr>
          <p:sp>
            <p:nvSpPr>
              <p:cNvPr id="24" name="三角形 8"/>
              <p:cNvSpPr/>
              <p:nvPr userDrawn="1">
                <p:custDataLst>
                  <p:tags r:id="rId10"/>
                </p:custDataLst>
              </p:nvPr>
            </p:nvSpPr>
            <p:spPr>
              <a:xfrm rot="16200000">
                <a:off x="10473325" y="4834399"/>
                <a:ext cx="2224498" cy="120650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5" name="三角形 8"/>
              <p:cNvSpPr/>
              <p:nvPr userDrawn="1">
                <p:custDataLst>
                  <p:tags r:id="rId11"/>
                </p:custDataLst>
              </p:nvPr>
            </p:nvSpPr>
            <p:spPr>
              <a:xfrm rot="16200000">
                <a:off x="10473325" y="5142500"/>
                <a:ext cx="2224498" cy="12065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sp>
        <p:nvSpPr>
          <p:cNvPr id="2" name="标题 1"/>
          <p:cNvSpPr>
            <a:spLocks noGrp="1"/>
          </p:cNvSpPr>
          <p:nvPr userDrawn="1">
            <p:ph type="title" hasCustomPrompt="1"/>
            <p:custDataLst>
              <p:tags r:id="rId3"/>
            </p:custDataLst>
          </p:nvPr>
        </p:nvSpPr>
        <p:spPr>
          <a:xfrm>
            <a:off x="1522800" y="1339200"/>
            <a:ext cx="9144000" cy="2386800"/>
          </a:xfrm>
        </p:spPr>
        <p:txBody>
          <a:bodyPr anchor="b">
            <a:normAutofit/>
          </a:bodyPr>
          <a:lstStyle>
            <a:lvl1pPr algn="ctr">
              <a:defRPr sz="60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1522413" y="3862800"/>
            <a:ext cx="9144000" cy="1656000"/>
          </a:xfrm>
        </p:spPr>
        <p:txBody>
          <a:bodyPr>
            <a:normAutofit/>
          </a:bodyPr>
          <a:lstStyle>
            <a:lvl1pPr algn="ct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3984518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392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grpSp>
        <p:nvGrpSpPr>
          <p:cNvPr id="32" name="组合 31"/>
          <p:cNvGrpSpPr/>
          <p:nvPr userDrawn="1">
            <p:custDataLst>
              <p:tags r:id="rId1"/>
            </p:custDataLst>
          </p:nvPr>
        </p:nvGrpSpPr>
        <p:grpSpPr>
          <a:xfrm>
            <a:off x="0" y="-1145540"/>
            <a:ext cx="13005435" cy="7995920"/>
            <a:chOff x="0" y="-1804"/>
            <a:chExt cx="20481" cy="12592"/>
          </a:xfrm>
        </p:grpSpPr>
        <p:sp>
          <p:nvSpPr>
            <p:cNvPr id="7" name="矩形 6"/>
            <p:cNvSpPr/>
            <p:nvPr userDrawn="1">
              <p:custDataLst>
                <p:tags r:id="rId9"/>
              </p:custDataLst>
            </p:nvPr>
          </p:nvSpPr>
          <p:spPr>
            <a:xfrm rot="18900000">
              <a:off x="12672" y="778"/>
              <a:ext cx="3744" cy="3744"/>
            </a:xfrm>
            <a:prstGeom prst="rect">
              <a:avLst/>
            </a:prstGeom>
            <a:blipFill dpi="0" rotWithShape="0">
              <a:blip r:embed="rId24">
                <a:alphaModFix amt="70000"/>
                <a:grayscl/>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8" name="任意多边形 7"/>
            <p:cNvSpPr/>
            <p:nvPr userDrawn="1">
              <p:custDataLst>
                <p:tags r:id="rId10"/>
              </p:custDataLst>
            </p:nvPr>
          </p:nvSpPr>
          <p:spPr>
            <a:xfrm rot="18900000">
              <a:off x="15418" y="3523"/>
              <a:ext cx="3744" cy="3744"/>
            </a:xfrm>
            <a:custGeom>
              <a:avLst/>
              <a:gdLst/>
              <a:ahLst/>
              <a:cxnLst>
                <a:cxn ang="3">
                  <a:pos x="hc" y="t"/>
                </a:cxn>
                <a:cxn ang="cd2">
                  <a:pos x="l" y="vc"/>
                </a:cxn>
                <a:cxn ang="cd4">
                  <a:pos x="hc" y="b"/>
                </a:cxn>
                <a:cxn ang="0">
                  <a:pos x="r" y="vc"/>
                </a:cxn>
              </a:cxnLst>
              <a:rect l="l" t="t" r="r" b="b"/>
              <a:pathLst>
                <a:path w="3744" h="3744">
                  <a:moveTo>
                    <a:pt x="3744" y="3744"/>
                  </a:moveTo>
                  <a:lnTo>
                    <a:pt x="3744" y="3744"/>
                  </a:lnTo>
                  <a:lnTo>
                    <a:pt x="3744" y="3744"/>
                  </a:lnTo>
                  <a:lnTo>
                    <a:pt x="3744" y="3744"/>
                  </a:lnTo>
                  <a:close/>
                  <a:moveTo>
                    <a:pt x="0" y="0"/>
                  </a:moveTo>
                  <a:lnTo>
                    <a:pt x="3744" y="0"/>
                  </a:lnTo>
                  <a:lnTo>
                    <a:pt x="3744" y="2723"/>
                  </a:lnTo>
                  <a:lnTo>
                    <a:pt x="2723" y="3744"/>
                  </a:lnTo>
                  <a:lnTo>
                    <a:pt x="0" y="3744"/>
                  </a:lnTo>
                  <a:lnTo>
                    <a:pt x="0" y="0"/>
                  </a:lnTo>
                  <a:close/>
                </a:path>
              </a:pathLst>
            </a:custGeom>
            <a:blipFill dpi="0" rotWithShape="0">
              <a:blip r:embed="rId25">
                <a:alphaModFix amt="70000"/>
                <a:extLst>
                  <a:ext uri="{BEBA8EAE-BF5A-486C-A8C5-ECC9F3942E4B}">
                    <a14:imgProps xmlns:a14="http://schemas.microsoft.com/office/drawing/2010/main">
                      <a14:imgLayer r:embed="rId26">
                        <a14:imgEffect>
                          <a14:saturation sat="0"/>
                        </a14:imgEffect>
                      </a14:imgLayer>
                    </a14:imgProps>
                  </a:ext>
                </a:extLst>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9" name="任意多边形 8"/>
            <p:cNvSpPr/>
            <p:nvPr userDrawn="1">
              <p:custDataLst>
                <p:tags r:id="rId11"/>
              </p:custDataLst>
            </p:nvPr>
          </p:nvSpPr>
          <p:spPr>
            <a:xfrm rot="18900000">
              <a:off x="15545" y="-1680"/>
              <a:ext cx="3191" cy="3612"/>
            </a:xfrm>
            <a:custGeom>
              <a:avLst/>
              <a:gdLst/>
              <a:ahLst/>
              <a:cxnLst>
                <a:cxn ang="3">
                  <a:pos x="hc" y="t"/>
                </a:cxn>
                <a:cxn ang="cd2">
                  <a:pos x="l" y="vc"/>
                </a:cxn>
                <a:cxn ang="cd4">
                  <a:pos x="hc" y="b"/>
                </a:cxn>
                <a:cxn ang="0">
                  <a:pos x="r" y="vc"/>
                </a:cxn>
              </a:cxnLst>
              <a:rect l="l" t="t" r="r" b="b"/>
              <a:pathLst>
                <a:path w="3191" h="3612">
                  <a:moveTo>
                    <a:pt x="0" y="0"/>
                  </a:moveTo>
                  <a:lnTo>
                    <a:pt x="3191" y="3191"/>
                  </a:lnTo>
                  <a:lnTo>
                    <a:pt x="2770" y="3612"/>
                  </a:lnTo>
                  <a:lnTo>
                    <a:pt x="0" y="3612"/>
                  </a:lnTo>
                  <a:lnTo>
                    <a:pt x="0" y="0"/>
                  </a:lnTo>
                  <a:close/>
                </a:path>
              </a:pathLst>
            </a:custGeom>
            <a:blipFill dpi="0" rotWithShape="0">
              <a:blip r:embed="rId27">
                <a:grayscl/>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0" name="任意多边形: 形状 9"/>
            <p:cNvSpPr/>
            <p:nvPr userDrawn="1">
              <p:custDataLst>
                <p:tags r:id="rId12"/>
              </p:custDataLst>
            </p:nvPr>
          </p:nvSpPr>
          <p:spPr>
            <a:xfrm rot="18900000">
              <a:off x="17919" y="1368"/>
              <a:ext cx="2563" cy="2563"/>
            </a:xfrm>
            <a:custGeom>
              <a:avLst/>
              <a:gdLst>
                <a:gd name="connsiteX0" fmla="*/ 1627406 w 1627406"/>
                <a:gd name="connsiteY0" fmla="*/ 0 h 1627406"/>
                <a:gd name="connsiteX1" fmla="*/ 0 w 1627406"/>
                <a:gd name="connsiteY1" fmla="*/ 1627406 h 1627406"/>
                <a:gd name="connsiteX2" fmla="*/ 0 w 1627406"/>
                <a:gd name="connsiteY2" fmla="*/ 0 h 1627406"/>
              </a:gdLst>
              <a:ahLst/>
              <a:cxnLst>
                <a:cxn ang="0">
                  <a:pos x="connsiteX0" y="connsiteY0"/>
                </a:cxn>
                <a:cxn ang="0">
                  <a:pos x="connsiteX1" y="connsiteY1"/>
                </a:cxn>
                <a:cxn ang="0">
                  <a:pos x="connsiteX2" y="connsiteY2"/>
                </a:cxn>
              </a:cxnLst>
              <a:rect l="l" t="t" r="r" b="b"/>
              <a:pathLst>
                <a:path w="1627406" h="1627406">
                  <a:moveTo>
                    <a:pt x="1627406" y="0"/>
                  </a:moveTo>
                  <a:lnTo>
                    <a:pt x="0" y="1627406"/>
                  </a:lnTo>
                  <a:lnTo>
                    <a:pt x="0" y="0"/>
                  </a:lnTo>
                  <a:close/>
                </a:path>
              </a:pathLst>
            </a:custGeom>
            <a:solidFill>
              <a:schemeClr val="accent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1" name="任意多边形: 形状 10"/>
            <p:cNvSpPr/>
            <p:nvPr userDrawn="1">
              <p:custDataLst>
                <p:tags r:id="rId13"/>
              </p:custDataLst>
            </p:nvPr>
          </p:nvSpPr>
          <p:spPr>
            <a:xfrm rot="18900000">
              <a:off x="9994" y="-1804"/>
              <a:ext cx="3608" cy="3608"/>
            </a:xfrm>
            <a:custGeom>
              <a:avLst/>
              <a:gdLst>
                <a:gd name="connsiteX0" fmla="*/ 0 w 2291230"/>
                <a:gd name="connsiteY0" fmla="*/ 0 h 2291230"/>
                <a:gd name="connsiteX1" fmla="*/ 2291230 w 2291230"/>
                <a:gd name="connsiteY1" fmla="*/ 2291230 h 2291230"/>
                <a:gd name="connsiteX2" fmla="*/ 0 w 2291230"/>
                <a:gd name="connsiteY2" fmla="*/ 2291230 h 2291230"/>
              </a:gdLst>
              <a:ahLst/>
              <a:cxnLst>
                <a:cxn ang="0">
                  <a:pos x="connsiteX0" y="connsiteY0"/>
                </a:cxn>
                <a:cxn ang="0">
                  <a:pos x="connsiteX1" y="connsiteY1"/>
                </a:cxn>
                <a:cxn ang="0">
                  <a:pos x="connsiteX2" y="connsiteY2"/>
                </a:cxn>
              </a:cxnLst>
              <a:rect l="l" t="t" r="r" b="b"/>
              <a:pathLst>
                <a:path w="2291230" h="2291230">
                  <a:moveTo>
                    <a:pt x="0" y="0"/>
                  </a:moveTo>
                  <a:lnTo>
                    <a:pt x="2291230" y="2291230"/>
                  </a:lnTo>
                  <a:lnTo>
                    <a:pt x="0" y="22912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2" name="任意多边形: 形状 11"/>
            <p:cNvSpPr/>
            <p:nvPr userDrawn="1">
              <p:custDataLst>
                <p:tags r:id="rId14"/>
              </p:custDataLst>
            </p:nvPr>
          </p:nvSpPr>
          <p:spPr>
            <a:xfrm rot="18900000">
              <a:off x="17919" y="6859"/>
              <a:ext cx="2563" cy="2563"/>
            </a:xfrm>
            <a:custGeom>
              <a:avLst/>
              <a:gdLst>
                <a:gd name="connsiteX0" fmla="*/ 1627406 w 1627406"/>
                <a:gd name="connsiteY0" fmla="*/ 0 h 1627406"/>
                <a:gd name="connsiteX1" fmla="*/ 0 w 1627406"/>
                <a:gd name="connsiteY1" fmla="*/ 1627406 h 1627406"/>
                <a:gd name="connsiteX2" fmla="*/ 0 w 1627406"/>
                <a:gd name="connsiteY2" fmla="*/ 0 h 1627406"/>
              </a:gdLst>
              <a:ahLst/>
              <a:cxnLst>
                <a:cxn ang="0">
                  <a:pos x="connsiteX0" y="connsiteY0"/>
                </a:cxn>
                <a:cxn ang="0">
                  <a:pos x="connsiteX1" y="connsiteY1"/>
                </a:cxn>
                <a:cxn ang="0">
                  <a:pos x="connsiteX2" y="connsiteY2"/>
                </a:cxn>
              </a:cxnLst>
              <a:rect l="l" t="t" r="r" b="b"/>
              <a:pathLst>
                <a:path w="1627406" h="1627406">
                  <a:moveTo>
                    <a:pt x="1627406" y="0"/>
                  </a:moveTo>
                  <a:lnTo>
                    <a:pt x="0" y="1627406"/>
                  </a:lnTo>
                  <a:lnTo>
                    <a:pt x="0" y="0"/>
                  </a:lnTo>
                  <a:close/>
                </a:path>
              </a:pathLst>
            </a:cu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3" name="矩形 12"/>
            <p:cNvSpPr/>
            <p:nvPr userDrawn="1">
              <p:custDataLst>
                <p:tags r:id="rId15"/>
              </p:custDataLst>
            </p:nvPr>
          </p:nvSpPr>
          <p:spPr>
            <a:xfrm rot="18900000">
              <a:off x="12672" y="773"/>
              <a:ext cx="3744" cy="3744"/>
            </a:xfrm>
            <a:prstGeom prst="rect">
              <a:avLst/>
            </a:pr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4" name="任意多边形 13"/>
            <p:cNvSpPr/>
            <p:nvPr userDrawn="1">
              <p:custDataLst>
                <p:tags r:id="rId16"/>
              </p:custDataLst>
            </p:nvPr>
          </p:nvSpPr>
          <p:spPr>
            <a:xfrm rot="18900000">
              <a:off x="15570" y="-1664"/>
              <a:ext cx="3174" cy="3606"/>
            </a:xfrm>
            <a:custGeom>
              <a:avLst/>
              <a:gdLst/>
              <a:ahLst/>
              <a:cxnLst>
                <a:cxn ang="3">
                  <a:pos x="hc" y="t"/>
                </a:cxn>
                <a:cxn ang="cd2">
                  <a:pos x="l" y="vc"/>
                </a:cxn>
                <a:cxn ang="cd4">
                  <a:pos x="hc" y="b"/>
                </a:cxn>
                <a:cxn ang="0">
                  <a:pos x="r" y="vc"/>
                </a:cxn>
              </a:cxnLst>
              <a:rect l="l" t="t" r="r" b="b"/>
              <a:pathLst>
                <a:path w="3174" h="3606">
                  <a:moveTo>
                    <a:pt x="0" y="0"/>
                  </a:moveTo>
                  <a:lnTo>
                    <a:pt x="3174" y="3174"/>
                  </a:lnTo>
                  <a:lnTo>
                    <a:pt x="2741" y="3606"/>
                  </a:lnTo>
                  <a:lnTo>
                    <a:pt x="0" y="3606"/>
                  </a:lnTo>
                  <a:lnTo>
                    <a:pt x="0" y="0"/>
                  </a:lnTo>
                  <a:close/>
                </a:path>
              </a:pathLst>
            </a:cu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5" name="任意多边形 14"/>
            <p:cNvSpPr/>
            <p:nvPr userDrawn="1">
              <p:custDataLst>
                <p:tags r:id="rId17"/>
              </p:custDataLst>
            </p:nvPr>
          </p:nvSpPr>
          <p:spPr>
            <a:xfrm rot="18900000">
              <a:off x="15418" y="3528"/>
              <a:ext cx="3744" cy="3744"/>
            </a:xfrm>
            <a:custGeom>
              <a:avLst/>
              <a:gdLst/>
              <a:ahLst/>
              <a:cxnLst>
                <a:cxn ang="3">
                  <a:pos x="hc" y="t"/>
                </a:cxn>
                <a:cxn ang="cd2">
                  <a:pos x="l" y="vc"/>
                </a:cxn>
                <a:cxn ang="cd4">
                  <a:pos x="hc" y="b"/>
                </a:cxn>
                <a:cxn ang="0">
                  <a:pos x="r" y="vc"/>
                </a:cxn>
              </a:cxnLst>
              <a:rect l="l" t="t" r="r" b="b"/>
              <a:pathLst>
                <a:path w="3744" h="3744">
                  <a:moveTo>
                    <a:pt x="0" y="0"/>
                  </a:moveTo>
                  <a:lnTo>
                    <a:pt x="3744" y="0"/>
                  </a:lnTo>
                  <a:lnTo>
                    <a:pt x="3744" y="2741"/>
                  </a:lnTo>
                  <a:lnTo>
                    <a:pt x="2741" y="3744"/>
                  </a:lnTo>
                  <a:lnTo>
                    <a:pt x="0" y="3744"/>
                  </a:lnTo>
                  <a:lnTo>
                    <a:pt x="0" y="0"/>
                  </a:lnTo>
                  <a:close/>
                </a:path>
              </a:pathLst>
            </a:cu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9" name="直角三角形 18"/>
            <p:cNvSpPr/>
            <p:nvPr userDrawn="1">
              <p:custDataLst>
                <p:tags r:id="rId18"/>
              </p:custDataLst>
            </p:nvPr>
          </p:nvSpPr>
          <p:spPr>
            <a:xfrm>
              <a:off x="0" y="7585"/>
              <a:ext cx="3203" cy="3203"/>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0" name="直角三角形 19"/>
            <p:cNvSpPr/>
            <p:nvPr userDrawn="1">
              <p:custDataLst>
                <p:tags r:id="rId19"/>
              </p:custDataLst>
            </p:nvPr>
          </p:nvSpPr>
          <p:spPr>
            <a:xfrm>
              <a:off x="0" y="8540"/>
              <a:ext cx="2248" cy="224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5" name="圆角矩形 18"/>
            <p:cNvSpPr/>
            <p:nvPr userDrawn="1">
              <p:custDataLst>
                <p:tags r:id="rId20"/>
              </p:custDataLst>
            </p:nvPr>
          </p:nvSpPr>
          <p:spPr>
            <a:xfrm>
              <a:off x="2447" y="5979"/>
              <a:ext cx="1719" cy="213"/>
            </a:xfrm>
            <a:prstGeom prst="roundRect">
              <a:avLst>
                <a:gd name="adj" fmla="val 50000"/>
              </a:avLst>
            </a:prstGeom>
            <a:solidFill>
              <a:srgbClr val="92B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6" name="椭圆 25"/>
            <p:cNvSpPr/>
            <p:nvPr userDrawn="1">
              <p:custDataLst>
                <p:tags r:id="rId21"/>
              </p:custDataLst>
            </p:nvPr>
          </p:nvSpPr>
          <p:spPr>
            <a:xfrm>
              <a:off x="5789" y="2072"/>
              <a:ext cx="1321" cy="1321"/>
            </a:xfrm>
            <a:prstGeom prst="ellipse">
              <a:avLst/>
            </a:prstGeom>
            <a:noFill/>
            <a:ln>
              <a:solidFill>
                <a:srgbClr val="92B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pic>
          <p:nvPicPr>
            <p:cNvPr id="27" name="图形 26" descr="文档"/>
            <p:cNvPicPr>
              <a:picLocks noChangeAspect="1"/>
            </p:cNvPicPr>
            <p:nvPr userDrawn="1">
              <p:custDataLst>
                <p:tags r:id="rId22"/>
              </p:custDataLst>
            </p:nvPr>
          </p:nvPicPr>
          <p:blipFill>
            <a:blip r:embed="rId28">
              <a:extLst>
                <a:ext uri="{96DAC541-7B7A-43D3-8B79-37D633B846F1}">
                  <asvg:svgBlip xmlns:asvg="http://schemas.microsoft.com/office/drawing/2016/SVG/main" xmlns="" r:embed="rId29"/>
                </a:ext>
              </a:extLst>
            </a:blip>
            <a:stretch>
              <a:fillRect/>
            </a:stretch>
          </p:blipFill>
          <p:spPr>
            <a:xfrm>
              <a:off x="6053" y="2304"/>
              <a:ext cx="829" cy="829"/>
            </a:xfrm>
            <a:prstGeom prst="rect">
              <a:avLst/>
            </a:prstGeom>
          </p:spPr>
        </p:pic>
      </p:grpSp>
      <p:sp>
        <p:nvSpPr>
          <p:cNvPr id="2" name="标题 1"/>
          <p:cNvSpPr>
            <a:spLocks noGrp="1"/>
          </p:cNvSpPr>
          <p:nvPr>
            <p:ph type="ctrTitle" hasCustomPrompt="1"/>
            <p:custDataLst>
              <p:tags r:id="rId2"/>
            </p:custDataLst>
          </p:nvPr>
        </p:nvSpPr>
        <p:spPr>
          <a:xfrm>
            <a:off x="1228689" y="2547051"/>
            <a:ext cx="7737519" cy="1211472"/>
          </a:xfrm>
        </p:spPr>
        <p:txBody>
          <a:bodyPr lIns="89988" tIns="46792" rIns="89988" bIns="0" anchor="b" anchorCtr="0">
            <a:normAutofit/>
          </a:bodyPr>
          <a:lstStyle>
            <a:lvl1pPr algn="l">
              <a:defRPr sz="6700" spc="600" baseline="0">
                <a:solidFill>
                  <a:schemeClr val="tx1">
                    <a:lumMod val="75000"/>
                    <a:lumOff val="25000"/>
                  </a:schemeClr>
                </a:solidFill>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副标题 2"/>
          <p:cNvSpPr>
            <a:spLocks noGrp="1"/>
          </p:cNvSpPr>
          <p:nvPr>
            <p:ph type="subTitle" idx="1" hasCustomPrompt="1"/>
            <p:custDataLst>
              <p:tags r:id="rId3"/>
            </p:custDataLst>
          </p:nvPr>
        </p:nvSpPr>
        <p:spPr>
          <a:xfrm>
            <a:off x="1228684" y="3958731"/>
            <a:ext cx="7737517" cy="583932"/>
          </a:xfrm>
        </p:spPr>
        <p:txBody>
          <a:bodyPr lIns="89988" tIns="0" rIns="89988" bIns="46792">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srgbClr val="060606">
                  <a:tint val="75000"/>
                </a:srgb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5" name="文本占位符 4"/>
          <p:cNvSpPr>
            <a:spLocks noGrp="1"/>
          </p:cNvSpPr>
          <p:nvPr>
            <p:ph type="body" sz="quarter" idx="13" hasCustomPrompt="1"/>
            <p:custDataLst>
              <p:tags r:id="rId7"/>
            </p:custDataLst>
          </p:nvPr>
        </p:nvSpPr>
        <p:spPr>
          <a:xfrm>
            <a:off x="8883531" y="5603012"/>
            <a:ext cx="2301500" cy="430213"/>
          </a:xfrm>
        </p:spPr>
        <p:txBody>
          <a:bodyPr lIns="89988" tIns="46792" rIns="89988" bIns="46792" anchor="ctr" anchorCtr="0">
            <a:normAutofit/>
          </a:bodyPr>
          <a:lstStyle>
            <a:lvl1pPr marL="0" indent="0">
              <a:buNone/>
              <a:defRPr sz="2000" baseline="0">
                <a:solidFill>
                  <a:schemeClr val="tx1">
                    <a:lumMod val="75000"/>
                    <a:lumOff val="25000"/>
                  </a:schemeClr>
                </a:solidFill>
                <a:latin typeface="Arial" panose="020B0604020202020204" pitchFamily="34" charset="0"/>
              </a:defRPr>
            </a:lvl1pPr>
          </a:lstStyle>
          <a:p>
            <a:pPr lvl="0"/>
            <a:r>
              <a:rPr lang="zh-CN" altLang="en-US" dirty="0"/>
              <a:t>编辑文本</a:t>
            </a:r>
          </a:p>
        </p:txBody>
      </p:sp>
      <p:sp>
        <p:nvSpPr>
          <p:cNvPr id="28" name="文本占位符 27"/>
          <p:cNvSpPr>
            <a:spLocks noGrp="1"/>
          </p:cNvSpPr>
          <p:nvPr>
            <p:ph type="body" sz="quarter" idx="14" hasCustomPrompt="1"/>
            <p:custDataLst>
              <p:tags r:id="rId8"/>
            </p:custDataLst>
          </p:nvPr>
        </p:nvSpPr>
        <p:spPr>
          <a:xfrm>
            <a:off x="8884079" y="6091246"/>
            <a:ext cx="2301500" cy="429665"/>
          </a:xfrm>
        </p:spPr>
        <p:txBody>
          <a:bodyPr lIns="89988" tIns="46792" rIns="89988" bIns="46792" anchor="ctr" anchorCtr="0">
            <a:normAutofit/>
          </a:bodyPr>
          <a:lstStyle>
            <a:lvl1pPr marL="0" indent="0">
              <a:buNone/>
              <a:defRPr sz="2000" baseline="0">
                <a:solidFill>
                  <a:schemeClr val="tx1">
                    <a:lumMod val="75000"/>
                    <a:lumOff val="25000"/>
                  </a:schemeClr>
                </a:solidFill>
                <a:latin typeface="Arial" panose="020B0604020202020204" pitchFamily="34" charset="0"/>
              </a:defRPr>
            </a:lvl1pPr>
          </a:lstStyle>
          <a:p>
            <a:pPr lvl="0"/>
            <a:r>
              <a:rPr lang="zh-CN" altLang="en-US" dirty="0"/>
              <a:t>编辑文本</a:t>
            </a:r>
          </a:p>
        </p:txBody>
      </p:sp>
    </p:spTree>
    <p:extLst>
      <p:ext uri="{BB962C8B-B14F-4D97-AF65-F5344CB8AC3E}">
        <p14:creationId xmlns:p14="http://schemas.microsoft.com/office/powerpoint/2010/main" val="1065319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2" y="443235"/>
            <a:ext cx="10852237" cy="441964"/>
          </a:xfrm>
        </p:spPr>
        <p:txBody>
          <a:bodyPr vert="horz" lIns="101584" tIns="38098" rIns="76189" bIns="38098" rtlCol="0" anchor="t" anchorCtr="0">
            <a:no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29" y="952509"/>
            <a:ext cx="5283243" cy="5388907"/>
          </a:xfrm>
        </p:spPr>
        <p:txBody>
          <a:bodyPr vert="horz" lIns="101584" tIns="0" rIns="82539" bIns="0" rtlCol="0">
            <a:noAutofit/>
          </a:bodyPr>
          <a:lstStyle>
            <a:lvl1pPr marL="0" marR="0" lvl="0" indent="0" algn="l" defTabSz="914264"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Microsoft YaHei" panose="020B0503020204020204" pitchFamily="34" charset="-122"/>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solidFill>
                <a:uFillTx/>
                <a:latin typeface="+mn-lt"/>
                <a:ea typeface="+mn-ea"/>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9"/>
            <a:ext cx="5283243" cy="5388907"/>
          </a:xfrm>
        </p:spPr>
        <p:txBody>
          <a:bodyPr vert="horz" lIns="101584" tIns="0" rIns="82539" bIns="0" rtlCol="0">
            <a:norm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srgbClr val="060606">
                    <a:tint val="75000"/>
                  </a:srgbClr>
                </a:solidFill>
              </a:rPr>
              <a:pPr/>
              <a:t>2021/9/3</a:t>
            </a:fld>
            <a:endParaRPr lang="zh-CN" altLang="en-US" dirty="0">
              <a:solidFill>
                <a:srgbClr val="060606">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dirty="0">
              <a:solidFill>
                <a:srgbClr val="060606">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420490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60606">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
        <p:nvSpPr>
          <p:cNvPr id="7" name="内容占位符 6"/>
          <p:cNvSpPr>
            <a:spLocks noGrp="1"/>
          </p:cNvSpPr>
          <p:nvPr>
            <p:ph sz="quarter" idx="13"/>
            <p:custDataLst>
              <p:tags r:id="rId4"/>
            </p:custDataLst>
          </p:nvPr>
        </p:nvSpPr>
        <p:spPr>
          <a:xfrm>
            <a:off x="669932" y="952509"/>
            <a:ext cx="10852237" cy="5388907"/>
          </a:xfrm>
        </p:spPr>
        <p:txBody>
          <a:bodyPr/>
          <a:lstStyle>
            <a:lvl1pPr>
              <a:defRPr u="none" strike="noStrike" kern="1200" cap="none" spc="151" normalizeH="0">
                <a:solidFill>
                  <a:schemeClr val="tx1">
                    <a:lumMod val="75000"/>
                    <a:lumOff val="25000"/>
                  </a:schemeClr>
                </a:solidFill>
                <a:uFillTx/>
                <a:latin typeface="Arial" panose="020B0604020202020204" pitchFamily="34" charset="0"/>
              </a:defRPr>
            </a:lvl1pPr>
            <a:lvl2pPr>
              <a:defRPr u="none" strike="noStrike" kern="1200" cap="none" spc="151" normalizeH="0">
                <a:solidFill>
                  <a:schemeClr val="tx1">
                    <a:lumMod val="75000"/>
                    <a:lumOff val="25000"/>
                  </a:schemeClr>
                </a:solidFill>
                <a:uFillTx/>
                <a:latin typeface="Arial" panose="020B0604020202020204" pitchFamily="34" charset="0"/>
              </a:defRPr>
            </a:lvl2pPr>
            <a:lvl3pPr>
              <a:defRPr u="none" strike="noStrike" kern="1200" cap="none" spc="151" normalizeH="0">
                <a:solidFill>
                  <a:schemeClr val="tx1">
                    <a:lumMod val="75000"/>
                    <a:lumOff val="25000"/>
                  </a:schemeClr>
                </a:solidFill>
                <a:uFillTx/>
                <a:latin typeface="Arial" panose="020B0604020202020204" pitchFamily="34" charset="0"/>
              </a:defRPr>
            </a:lvl3pPr>
            <a:lvl4pPr>
              <a:defRPr u="none" strike="noStrike" kern="1200" cap="none" spc="151" normalizeH="0">
                <a:solidFill>
                  <a:schemeClr val="tx1">
                    <a:lumMod val="75000"/>
                    <a:lumOff val="25000"/>
                  </a:schemeClr>
                </a:solidFill>
                <a:uFillTx/>
                <a:latin typeface="Arial" panose="020B0604020202020204" pitchFamily="34" charset="0"/>
              </a:defRPr>
            </a:lvl4pPr>
            <a:lvl5pPr>
              <a:defRPr u="none" strike="noStrike" kern="1200" cap="none" spc="151" normalizeH="0">
                <a:solidFill>
                  <a:schemeClr val="tx1">
                    <a:lumMod val="75000"/>
                    <a:lumOff val="25000"/>
                  </a:schemeClr>
                </a:solidFill>
                <a:uFillTx/>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32120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末尾幻灯片">
    <p:spTree>
      <p:nvGrpSpPr>
        <p:cNvPr id="1" name=""/>
        <p:cNvGrpSpPr/>
        <p:nvPr/>
      </p:nvGrpSpPr>
      <p:grpSpPr>
        <a:xfrm>
          <a:off x="0" y="0"/>
          <a:ext cx="0" cy="0"/>
          <a:chOff x="0" y="0"/>
          <a:chExt cx="0" cy="0"/>
        </a:xfrm>
      </p:grpSpPr>
      <p:grpSp>
        <p:nvGrpSpPr>
          <p:cNvPr id="16" name="组合 15"/>
          <p:cNvGrpSpPr/>
          <p:nvPr userDrawn="1">
            <p:custDataLst>
              <p:tags r:id="rId1"/>
            </p:custDataLst>
          </p:nvPr>
        </p:nvGrpSpPr>
        <p:grpSpPr>
          <a:xfrm>
            <a:off x="1884949" y="1897380"/>
            <a:ext cx="7784835" cy="3063240"/>
            <a:chOff x="1884946" y="1897380"/>
            <a:chExt cx="7784835" cy="3063240"/>
          </a:xfrm>
        </p:grpSpPr>
        <p:grpSp>
          <p:nvGrpSpPr>
            <p:cNvPr id="6" name="组合 5"/>
            <p:cNvGrpSpPr/>
            <p:nvPr userDrawn="1"/>
          </p:nvGrpSpPr>
          <p:grpSpPr>
            <a:xfrm>
              <a:off x="1884946" y="1897380"/>
              <a:ext cx="7502894" cy="3063240"/>
              <a:chOff x="1884946" y="1897380"/>
              <a:chExt cx="7502894" cy="3063240"/>
            </a:xfrm>
          </p:grpSpPr>
          <p:sp>
            <p:nvSpPr>
              <p:cNvPr id="7" name="矩形 6"/>
              <p:cNvSpPr/>
              <p:nvPr>
                <p:custDataLst>
                  <p:tags r:id="rId9"/>
                </p:custDataLst>
              </p:nvPr>
            </p:nvSpPr>
            <p:spPr>
              <a:xfrm>
                <a:off x="1884946" y="1897380"/>
                <a:ext cx="2926080" cy="3063240"/>
              </a:xfrm>
              <a:prstGeom prst="rect">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8" name="矩形 7"/>
              <p:cNvSpPr/>
              <p:nvPr>
                <p:custDataLst>
                  <p:tags r:id="rId10"/>
                </p:custDataLst>
              </p:nvPr>
            </p:nvSpPr>
            <p:spPr>
              <a:xfrm>
                <a:off x="3169920" y="2438400"/>
                <a:ext cx="6217920" cy="208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nvGrpSpPr>
            <p:cNvPr id="15" name="组合 14"/>
            <p:cNvGrpSpPr/>
            <p:nvPr userDrawn="1"/>
          </p:nvGrpSpPr>
          <p:grpSpPr>
            <a:xfrm>
              <a:off x="8855446" y="2968599"/>
              <a:ext cx="814335" cy="797689"/>
              <a:chOff x="8855446" y="2968599"/>
              <a:chExt cx="814335" cy="797689"/>
            </a:xfrm>
          </p:grpSpPr>
          <p:sp>
            <p:nvSpPr>
              <p:cNvPr id="11" name="三角形 7"/>
              <p:cNvSpPr/>
              <p:nvPr userDrawn="1">
                <p:custDataLst>
                  <p:tags r:id="rId7"/>
                </p:custDataLst>
              </p:nvPr>
            </p:nvSpPr>
            <p:spPr>
              <a:xfrm rot="16200000">
                <a:off x="8988995" y="3085502"/>
                <a:ext cx="797689" cy="563883"/>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2" name="三角形 8"/>
              <p:cNvSpPr/>
              <p:nvPr userDrawn="1">
                <p:custDataLst>
                  <p:tags r:id="rId8"/>
                </p:custDataLst>
              </p:nvPr>
            </p:nvSpPr>
            <p:spPr>
              <a:xfrm rot="16200000">
                <a:off x="8745072" y="3117387"/>
                <a:ext cx="753142" cy="53239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dirty="0">
                  <a:solidFill>
                    <a:srgbClr val="FFFFFF"/>
                  </a:solidFill>
                  <a:ea typeface="Arial" panose="020B0604020202020204" pitchFamily="34" charset="0"/>
                </a:endParaRPr>
              </a:p>
            </p:txBody>
          </p:sp>
        </p:grpSp>
      </p:grpSp>
      <p:sp>
        <p:nvSpPr>
          <p:cNvPr id="2" name="标题 1"/>
          <p:cNvSpPr>
            <a:spLocks noGrp="1"/>
          </p:cNvSpPr>
          <p:nvPr>
            <p:ph type="title" hasCustomPrompt="1"/>
            <p:custDataLst>
              <p:tags r:id="rId2"/>
            </p:custDataLst>
          </p:nvPr>
        </p:nvSpPr>
        <p:spPr>
          <a:xfrm>
            <a:off x="3551167" y="2641452"/>
            <a:ext cx="5275704" cy="1325029"/>
          </a:xfrm>
        </p:spPr>
        <p:txBody>
          <a:bodyPr vert="horz" lIns="89988" tIns="46792" rIns="89988" bIns="0" rtlCol="0" anchor="b" anchorCtr="0">
            <a:normAutofit/>
          </a:bodyPr>
          <a:lstStyle>
            <a:lvl1pPr marL="0" marR="0" algn="ctr" defTabSz="914264" rtl="0" eaLnBrk="1" fontAlgn="auto" latinLnBrk="0" hangingPunct="1">
              <a:lnSpc>
                <a:spcPct val="100000"/>
              </a:lnSpc>
              <a:buNone/>
              <a:defRPr kumimoji="0" lang="zh-CN" altLang="en-US" sz="7200" b="1" i="0" u="none" strike="noStrike" kern="1200" cap="none" spc="6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
        <p:nvSpPr>
          <p:cNvPr id="14" name="文本占位符 13"/>
          <p:cNvSpPr>
            <a:spLocks noGrp="1"/>
          </p:cNvSpPr>
          <p:nvPr>
            <p:ph type="body" sz="quarter" idx="13" hasCustomPrompt="1"/>
            <p:custDataLst>
              <p:tags r:id="rId6"/>
            </p:custDataLst>
          </p:nvPr>
        </p:nvSpPr>
        <p:spPr>
          <a:xfrm>
            <a:off x="3551246" y="4030663"/>
            <a:ext cx="5275633" cy="430212"/>
          </a:xfrm>
        </p:spPr>
        <p:txBody>
          <a:bodyPr lIns="89988" tIns="0" rIns="89988" bIns="46792">
            <a:normAutofit/>
          </a:bodyPr>
          <a:lstStyle>
            <a:lvl1pPr marL="0" indent="0" algn="ctr">
              <a:buNone/>
              <a:defRPr sz="2000" baseline="0">
                <a:solidFill>
                  <a:schemeClr val="tx1">
                    <a:lumMod val="75000"/>
                    <a:lumOff val="25000"/>
                  </a:schemeClr>
                </a:solidFill>
                <a:latin typeface="Arial" panose="020B0604020202020204" pitchFamily="34" charset="0"/>
              </a:defRPr>
            </a:lvl1pPr>
          </a:lstStyle>
          <a:p>
            <a:pPr lvl="0"/>
            <a:r>
              <a:rPr lang="zh-CN" altLang="en-US" dirty="0"/>
              <a:t>单击此处编辑文本</a:t>
            </a:r>
          </a:p>
        </p:txBody>
      </p:sp>
    </p:spTree>
    <p:extLst>
      <p:ext uri="{BB962C8B-B14F-4D97-AF65-F5344CB8AC3E}">
        <p14:creationId xmlns:p14="http://schemas.microsoft.com/office/powerpoint/2010/main" val="275914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通用">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1431630" y="5355400"/>
            <a:ext cx="760375" cy="1419173"/>
            <a:chOff x="11431623" y="5355397"/>
            <a:chExt cx="760374" cy="1419173"/>
          </a:xfrm>
        </p:grpSpPr>
        <p:sp>
          <p:nvSpPr>
            <p:cNvPr id="12" name="三角形 4"/>
            <p:cNvSpPr/>
            <p:nvPr>
              <p:custDataLst>
                <p:tags r:id="rId6"/>
              </p:custDataLst>
            </p:nvPr>
          </p:nvSpPr>
          <p:spPr>
            <a:xfrm rot="16200000">
              <a:off x="11232532" y="5815105"/>
              <a:ext cx="1158557" cy="760373"/>
            </a:xfrm>
            <a:prstGeom prst="triangle">
              <a:avLst>
                <a:gd name="adj" fmla="val 5022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3" name="任意形状 7"/>
            <p:cNvSpPr/>
            <p:nvPr>
              <p:custDataLst>
                <p:tags r:id="rId7"/>
              </p:custDataLst>
            </p:nvPr>
          </p:nvSpPr>
          <p:spPr>
            <a:xfrm rot="16200000">
              <a:off x="11186775" y="5600245"/>
              <a:ext cx="1250070" cy="760373"/>
            </a:xfrm>
            <a:custGeom>
              <a:avLst/>
              <a:gdLst>
                <a:gd name="connsiteX0" fmla="*/ 0 w 6265084"/>
                <a:gd name="connsiteY0" fmla="*/ 2026920 h 2026920"/>
                <a:gd name="connsiteX1" fmla="*/ 2789530 w 6265084"/>
                <a:gd name="connsiteY1" fmla="*/ 36357 h 2026920"/>
                <a:gd name="connsiteX2" fmla="*/ 2851309 w 6265084"/>
                <a:gd name="connsiteY2" fmla="*/ 0 h 2026920"/>
                <a:gd name="connsiteX3" fmla="*/ 6265084 w 6265084"/>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6265084" h="2026920">
                  <a:moveTo>
                    <a:pt x="0" y="2026920"/>
                  </a:moveTo>
                  <a:lnTo>
                    <a:pt x="2789530" y="36357"/>
                  </a:lnTo>
                  <a:lnTo>
                    <a:pt x="2851309" y="0"/>
                  </a:lnTo>
                  <a:lnTo>
                    <a:pt x="6265084" y="20269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hasCustomPrompt="1"/>
            <p:custDataLst>
              <p:tags r:id="rId2"/>
            </p:custDataLst>
          </p:nvPr>
        </p:nvSpPr>
        <p:spPr>
          <a:xfrm>
            <a:off x="838200" y="794327"/>
            <a:ext cx="10515600" cy="540484"/>
          </a:xfrm>
        </p:spPr>
        <p:txBody>
          <a:bodyPr>
            <a:normAutofit/>
          </a:bodyPr>
          <a:lstStyle>
            <a:lvl1pPr>
              <a:defRPr sz="23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4"/>
            </p:custDataLst>
          </p:nvPr>
        </p:nvSpPr>
        <p:spPr/>
        <p:txBody>
          <a:bodyPr/>
          <a:lstStyle>
            <a:lvl1pPr>
              <a:defRPr baseline="0">
                <a:latin typeface="Arial" panose="020B0604020202020204" pitchFamily="34" charset="0"/>
              </a:defRPr>
            </a:lvl1p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Tree>
    <p:extLst>
      <p:ext uri="{BB962C8B-B14F-4D97-AF65-F5344CB8AC3E}">
        <p14:creationId xmlns:p14="http://schemas.microsoft.com/office/powerpoint/2010/main" val="97925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相框">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0" y="0"/>
            <a:ext cx="12192000" cy="6858000"/>
            <a:chOff x="0" y="0"/>
            <a:chExt cx="12192000" cy="6858000"/>
          </a:xfrm>
        </p:grpSpPr>
        <p:sp>
          <p:nvSpPr>
            <p:cNvPr id="8" name="矩形 7"/>
            <p:cNvSpPr/>
            <p:nvPr userDrawn="1">
              <p:custDataLst>
                <p:tags r:id="rId7"/>
              </p:custDataLst>
            </p:nvPr>
          </p:nvSpPr>
          <p:spPr>
            <a:xfrm>
              <a:off x="291530" y="304200"/>
              <a:ext cx="11606400" cy="62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FFFFFF"/>
                </a:solidFill>
                <a:ea typeface="Arial" panose="020B0604020202020204" pitchFamily="34" charset="0"/>
              </a:endParaRPr>
            </a:p>
          </p:txBody>
        </p:sp>
        <p:grpSp>
          <p:nvGrpSpPr>
            <p:cNvPr id="6" name="组合 5"/>
            <p:cNvGrpSpPr/>
            <p:nvPr userDrawn="1">
              <p:custDataLst>
                <p:tags r:id="rId8"/>
              </p:custDataLst>
            </p:nvPr>
          </p:nvGrpSpPr>
          <p:grpSpPr>
            <a:xfrm>
              <a:off x="0" y="0"/>
              <a:ext cx="12192000" cy="6858000"/>
              <a:chOff x="0" y="0"/>
              <a:chExt cx="19200" cy="10800"/>
            </a:xfrm>
          </p:grpSpPr>
          <p:sp>
            <p:nvSpPr>
              <p:cNvPr id="19" name="三角形 8"/>
              <p:cNvSpPr/>
              <p:nvPr userDrawn="1">
                <p:custDataLst>
                  <p:tags r:id="rId9"/>
                </p:custDataLst>
              </p:nvPr>
            </p:nvSpPr>
            <p:spPr>
              <a:xfrm rot="5400000">
                <a:off x="-540" y="540"/>
                <a:ext cx="2360" cy="12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三角形 8"/>
              <p:cNvSpPr/>
              <p:nvPr userDrawn="1">
                <p:custDataLst>
                  <p:tags r:id="rId10"/>
                </p:custDataLst>
              </p:nvPr>
            </p:nvSpPr>
            <p:spPr>
              <a:xfrm rot="16200000">
                <a:off x="17380" y="8980"/>
                <a:ext cx="2360" cy="12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sp>
        <p:nvSpPr>
          <p:cNvPr id="2" name="标题 1"/>
          <p:cNvSpPr>
            <a:spLocks noGrp="1"/>
          </p:cNvSpPr>
          <p:nvPr>
            <p:ph type="title" hasCustomPrompt="1"/>
            <p:custDataLst>
              <p:tags r:id="rId2"/>
            </p:custDataLst>
          </p:nvPr>
        </p:nvSpPr>
        <p:spPr>
          <a:xfrm>
            <a:off x="1281600" y="1249200"/>
            <a:ext cx="9626400" cy="723600"/>
          </a:xfrm>
        </p:spPr>
        <p:txBody>
          <a:bodyPr anchor="ctr">
            <a:normAutofit/>
          </a:bodyPr>
          <a:lstStyle>
            <a:lvl1pPr>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单击此处编辑标题</a:t>
            </a:r>
          </a:p>
        </p:txBody>
      </p:sp>
      <p:sp>
        <p:nvSpPr>
          <p:cNvPr id="7" name="内容占位符 6"/>
          <p:cNvSpPr>
            <a:spLocks noGrp="1"/>
          </p:cNvSpPr>
          <p:nvPr>
            <p:ph sz="quarter" idx="13" hasCustomPrompt="1"/>
            <p:custDataLst>
              <p:tags r:id="rId3"/>
            </p:custDataLst>
          </p:nvPr>
        </p:nvSpPr>
        <p:spPr>
          <a:xfrm>
            <a:off x="1281113" y="2163600"/>
            <a:ext cx="9626600" cy="3445200"/>
          </a:xfrm>
        </p:spPr>
        <p:txBody>
          <a:bodyPr>
            <a:normAutofit/>
          </a:bodyPr>
          <a:lstStyle>
            <a:lvl1pP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defRPr baseline="0">
                <a:solidFill>
                  <a:schemeClr val="tx1"/>
                </a:solidFill>
                <a:latin typeface="Microsoft YaHei" panose="020B0503020204020204" pitchFamily="34" charset="-122"/>
                <a:ea typeface="Microsoft YaHei" panose="020B0503020204020204" pitchFamily="34" charset="-122"/>
              </a:defRPr>
            </a:lvl2pPr>
            <a:lvl3pPr>
              <a:defRPr baseline="0">
                <a:solidFill>
                  <a:schemeClr val="tx1"/>
                </a:solidFill>
                <a:latin typeface="Microsoft YaHei" panose="020B0503020204020204" pitchFamily="34" charset="-122"/>
                <a:ea typeface="Microsoft YaHei" panose="020B0503020204020204" pitchFamily="34" charset="-122"/>
              </a:defRPr>
            </a:lvl3pPr>
            <a:lvl4pPr>
              <a:defRPr baseline="0">
                <a:solidFill>
                  <a:schemeClr val="tx1"/>
                </a:solidFill>
                <a:latin typeface="Microsoft YaHei" panose="020B0503020204020204" pitchFamily="34" charset="-122"/>
                <a:ea typeface="Microsoft YaHei" panose="020B0503020204020204" pitchFamily="34" charset="-122"/>
              </a:defRPr>
            </a:lvl4pPr>
            <a:lvl5pPr>
              <a:defRPr baseline="0">
                <a:solidFill>
                  <a:schemeClr val="tx1"/>
                </a:solidFill>
                <a:latin typeface="Microsoft YaHei" panose="020B0503020204020204" pitchFamily="34" charset="-122"/>
                <a:ea typeface="Microsoft YaHei" panose="020B0503020204020204" pitchFamily="3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4" name="页脚占位符 3"/>
          <p:cNvSpPr>
            <a:spLocks noGrp="1"/>
          </p:cNvSpPr>
          <p:nvPr>
            <p:ph type="ftr" sz="quarter" idx="11"/>
            <p:custDataLst>
              <p:tags r:id="rId6"/>
            </p:custDataLst>
          </p:nvPr>
        </p:nvSpPr>
        <p:spPr/>
        <p:txBody>
          <a:bodyPr/>
          <a:lstStyle/>
          <a:p>
            <a:endParaRPr lang="zh-CN" altLang="en-US" dirty="0">
              <a:solidFill>
                <a:srgbClr val="060606">
                  <a:tint val="75000"/>
                </a:srgbClr>
              </a:solidFill>
            </a:endParaRPr>
          </a:p>
        </p:txBody>
      </p:sp>
    </p:spTree>
    <p:extLst>
      <p:ext uri="{BB962C8B-B14F-4D97-AF65-F5344CB8AC3E}">
        <p14:creationId xmlns:p14="http://schemas.microsoft.com/office/powerpoint/2010/main" val="3254467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左右">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3" y="1"/>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grpSp>
        <p:nvGrpSpPr>
          <p:cNvPr id="15" name="组合 14"/>
          <p:cNvGrpSpPr/>
          <p:nvPr userDrawn="1">
            <p:custDataLst>
              <p:tags r:id="rId2"/>
            </p:custDataLst>
          </p:nvPr>
        </p:nvGrpSpPr>
        <p:grpSpPr>
          <a:xfrm>
            <a:off x="3" y="5177155"/>
            <a:ext cx="1689100" cy="1689100"/>
            <a:chOff x="0" y="5177155"/>
            <a:chExt cx="1689100" cy="1689100"/>
          </a:xfrm>
        </p:grpSpPr>
        <p:sp>
          <p:nvSpPr>
            <p:cNvPr id="16" name="任意多边形: 形状 15"/>
            <p:cNvSpPr/>
            <p:nvPr>
              <p:custDataLst>
                <p:tags r:id="rId9"/>
              </p:custDataLst>
            </p:nvPr>
          </p:nvSpPr>
          <p:spPr>
            <a:xfrm rot="16200000" flipV="1">
              <a:off x="0" y="5177155"/>
              <a:ext cx="1689100" cy="168910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7" name="任意多边形: 形状 16"/>
            <p:cNvSpPr/>
            <p:nvPr>
              <p:custDataLst>
                <p:tags r:id="rId10"/>
              </p:custDataLst>
            </p:nvPr>
          </p:nvSpPr>
          <p:spPr>
            <a:xfrm rot="16200000" flipV="1">
              <a:off x="0" y="5680785"/>
              <a:ext cx="1185470" cy="1185470"/>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hasCustomPrompt="1"/>
            <p:custDataLst>
              <p:tags r:id="rId3"/>
            </p:custDataLst>
          </p:nvPr>
        </p:nvSpPr>
        <p:spPr>
          <a:xfrm>
            <a:off x="583200" y="770400"/>
            <a:ext cx="3960000" cy="882000"/>
          </a:xfrm>
        </p:spPr>
        <p:txBody>
          <a:bodyPr anchor="ctr">
            <a:normAutofit/>
          </a:bodyPr>
          <a:lstStyle>
            <a:lvl1pPr>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586800" y="1764000"/>
            <a:ext cx="3956400" cy="40932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内容占位符 8"/>
          <p:cNvSpPr>
            <a:spLocks noGrp="1"/>
          </p:cNvSpPr>
          <p:nvPr userDrawn="1">
            <p:ph sz="quarter" idx="14"/>
            <p:custDataLst>
              <p:tags r:id="rId8"/>
            </p:custDataLst>
          </p:nvPr>
        </p:nvSpPr>
        <p:spPr>
          <a:xfrm>
            <a:off x="5101200" y="769946"/>
            <a:ext cx="6480000" cy="5087937"/>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endParaRPr lang="zh-CN" altLang="en-US" dirty="0"/>
          </a:p>
        </p:txBody>
      </p:sp>
    </p:spTree>
    <p:extLst>
      <p:ext uri="{BB962C8B-B14F-4D97-AF65-F5344CB8AC3E}">
        <p14:creationId xmlns:p14="http://schemas.microsoft.com/office/powerpoint/2010/main" val="1594895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49"/>
            <a:ext cx="4011084"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4"/>
            <a:ext cx="4011084" cy="4691063"/>
          </a:xfrm>
        </p:spPr>
        <p:txBody>
          <a:bodyPr/>
          <a:lstStyle>
            <a:lvl1pPr marL="0" indent="0">
              <a:buNone/>
              <a:defRPr sz="1500"/>
            </a:lvl1pPr>
            <a:lvl2pPr marL="457131" indent="0">
              <a:buNone/>
              <a:defRPr sz="1200"/>
            </a:lvl2pPr>
            <a:lvl3pPr marL="914264" indent="0">
              <a:buNone/>
              <a:defRPr sz="1100"/>
            </a:lvl3pPr>
            <a:lvl4pPr marL="1371396" indent="0">
              <a:buNone/>
              <a:defRPr sz="900"/>
            </a:lvl4pPr>
            <a:lvl5pPr marL="1828528" indent="0">
              <a:buNone/>
              <a:defRPr sz="900"/>
            </a:lvl5pPr>
            <a:lvl6pPr marL="2285662" indent="0">
              <a:buNone/>
              <a:defRPr sz="900"/>
            </a:lvl6pPr>
            <a:lvl7pPr marL="2742790" indent="0">
              <a:buNone/>
              <a:defRPr sz="900"/>
            </a:lvl7pPr>
            <a:lvl8pPr marL="3199920" indent="0">
              <a:buNone/>
              <a:defRPr sz="900"/>
            </a:lvl8pPr>
            <a:lvl9pPr marL="365705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6" name="Нижний колонтитул 5"/>
          <p:cNvSpPr>
            <a:spLocks noGrp="1"/>
          </p:cNvSpPr>
          <p:nvPr>
            <p:ph type="ftr" sz="quarter" idx="11"/>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7" name="Номер слайда 6"/>
          <p:cNvSpPr>
            <a:spLocks noGrp="1"/>
          </p:cNvSpPr>
          <p:nvPr>
            <p:ph type="sldNum" sz="quarter" idx="12"/>
          </p:nvPr>
        </p:nvSpPr>
        <p:spPr/>
        <p:txBody>
          <a:bodyPr/>
          <a:lstStyle/>
          <a:p>
            <a:pPr fontAlgn="auto">
              <a:spcBef>
                <a:spcPts val="0"/>
              </a:spcBef>
              <a:spcAft>
                <a:spcPts val="0"/>
              </a:spcAft>
              <a:defRPr/>
            </a:pPr>
            <a:fld id="{FC0842D6-AD09-40E4-93BB-1295017FCB49}" type="slidenum">
              <a:rPr lang="zh-CN" altLang="en-US" smtClean="0">
                <a:latin typeface="+mn-lt"/>
                <a:ea typeface="+mn-ea"/>
              </a:rPr>
              <a:pPr fontAlgn="auto">
                <a:spcBef>
                  <a:spcPts val="0"/>
                </a:spcBef>
                <a:spcAft>
                  <a:spcPts val="0"/>
                </a:spcAft>
                <a:defRPr/>
              </a:pPr>
              <a:t>‹#›</a:t>
            </a:fld>
            <a:endParaRPr lang="zh-CN" altLang="en-US">
              <a:latin typeface="+mn-lt"/>
              <a:ea typeface="+mn-ea"/>
            </a:endParaRPr>
          </a:p>
        </p:txBody>
      </p:sp>
    </p:spTree>
    <p:extLst>
      <p:ext uri="{BB962C8B-B14F-4D97-AF65-F5344CB8AC3E}">
        <p14:creationId xmlns:p14="http://schemas.microsoft.com/office/powerpoint/2010/main" val="2207929657"/>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上下">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grpSp>
        <p:nvGrpSpPr>
          <p:cNvPr id="16" name="组合 15"/>
          <p:cNvGrpSpPr/>
          <p:nvPr userDrawn="1">
            <p:custDataLst>
              <p:tags r:id="rId2"/>
            </p:custDataLst>
          </p:nvPr>
        </p:nvGrpSpPr>
        <p:grpSpPr>
          <a:xfrm rot="10800000">
            <a:off x="10502903" y="3"/>
            <a:ext cx="1689100" cy="1689100"/>
            <a:chOff x="0" y="5177155"/>
            <a:chExt cx="1689100" cy="1689100"/>
          </a:xfrm>
        </p:grpSpPr>
        <p:sp>
          <p:nvSpPr>
            <p:cNvPr id="17" name="任意多边形: 形状 16"/>
            <p:cNvSpPr/>
            <p:nvPr>
              <p:custDataLst>
                <p:tags r:id="rId9"/>
              </p:custDataLst>
            </p:nvPr>
          </p:nvSpPr>
          <p:spPr>
            <a:xfrm rot="16200000" flipV="1">
              <a:off x="0" y="5177155"/>
              <a:ext cx="1689100" cy="168910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任意多边形: 形状 17"/>
            <p:cNvSpPr/>
            <p:nvPr>
              <p:custDataLst>
                <p:tags r:id="rId10"/>
              </p:custDataLst>
            </p:nvPr>
          </p:nvSpPr>
          <p:spPr>
            <a:xfrm rot="16200000" flipV="1">
              <a:off x="0" y="5680785"/>
              <a:ext cx="1185470" cy="1185470"/>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p:custDataLst>
              <p:tags r:id="rId3"/>
            </p:custDataLst>
          </p:nvPr>
        </p:nvSpPr>
        <p:spPr>
          <a:xfrm>
            <a:off x="612000" y="781200"/>
            <a:ext cx="10976400" cy="626400"/>
          </a:xfrm>
        </p:spPr>
        <p:txBody>
          <a:bodyPr anchor="ctr"/>
          <a:lstStyle>
            <a:lvl1pPr algn="ctr">
              <a:defRPr sz="36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612000" y="1659600"/>
            <a:ext cx="10975975" cy="828000"/>
          </a:xfrm>
        </p:spPr>
        <p:txBody>
          <a:bodyPr>
            <a:normAutofit/>
          </a:bodyPr>
          <a:lstStyle>
            <a:lvl1pPr algn="ct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9" name="内容占位符 8"/>
          <p:cNvSpPr>
            <a:spLocks noGrp="1"/>
          </p:cNvSpPr>
          <p:nvPr userDrawn="1">
            <p:ph sz="quarter" idx="14"/>
            <p:custDataLst>
              <p:tags r:id="rId8"/>
            </p:custDataLst>
          </p:nvPr>
        </p:nvSpPr>
        <p:spPr>
          <a:xfrm>
            <a:off x="612775" y="2808000"/>
            <a:ext cx="10965600" cy="34308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Tree>
    <p:extLst>
      <p:ext uri="{BB962C8B-B14F-4D97-AF65-F5344CB8AC3E}">
        <p14:creationId xmlns:p14="http://schemas.microsoft.com/office/powerpoint/2010/main" val="1835511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下上">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0502903" y="3"/>
            <a:ext cx="1689100" cy="1689100"/>
            <a:chOff x="16540" y="0"/>
            <a:chExt cx="2660" cy="2660"/>
          </a:xfrm>
        </p:grpSpPr>
        <p:sp>
          <p:nvSpPr>
            <p:cNvPr id="17" name="任意多边形: 形状 16"/>
            <p:cNvSpPr/>
            <p:nvPr>
              <p:custDataLst>
                <p:tags r:id="rId9"/>
              </p:custDataLst>
            </p:nvPr>
          </p:nvSpPr>
          <p:spPr>
            <a:xfrm rot="5400000" flipV="1">
              <a:off x="16540" y="0"/>
              <a:ext cx="2660" cy="266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任意多边形: 形状 17"/>
            <p:cNvSpPr/>
            <p:nvPr>
              <p:custDataLst>
                <p:tags r:id="rId10"/>
              </p:custDataLst>
            </p:nvPr>
          </p:nvSpPr>
          <p:spPr>
            <a:xfrm rot="5400000" flipV="1">
              <a:off x="17333" y="0"/>
              <a:ext cx="1867" cy="1867"/>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13" name="矩形 12"/>
          <p:cNvSpPr/>
          <p:nvPr userDrawn="1">
            <p:custDataLst>
              <p:tags r:id="rId2"/>
            </p:custDataLst>
          </p:nvPr>
        </p:nvSpPr>
        <p:spPr>
          <a:xfrm>
            <a:off x="0" y="5041909"/>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sp>
        <p:nvSpPr>
          <p:cNvPr id="2" name="标题 1"/>
          <p:cNvSpPr>
            <a:spLocks noGrp="1"/>
          </p:cNvSpPr>
          <p:nvPr userDrawn="1">
            <p:ph type="title"/>
            <p:custDataLst>
              <p:tags r:id="rId3"/>
            </p:custDataLst>
          </p:nvPr>
        </p:nvSpPr>
        <p:spPr>
          <a:xfrm>
            <a:off x="604800" y="669600"/>
            <a:ext cx="10976400" cy="565200"/>
          </a:xfrm>
        </p:spPr>
        <p:txBody>
          <a:bodyPr anchor="ctr">
            <a:normAutofit/>
          </a:bodyPr>
          <a:lstStyle>
            <a:lvl1pPr algn="ctr">
              <a:lnSpc>
                <a:spcPct val="100000"/>
              </a:lnSpc>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内容占位符 6"/>
          <p:cNvSpPr>
            <a:spLocks noGrp="1"/>
          </p:cNvSpPr>
          <p:nvPr userDrawn="1">
            <p:ph sz="quarter" idx="13"/>
            <p:custDataLst>
              <p:tags r:id="rId7"/>
            </p:custDataLst>
          </p:nvPr>
        </p:nvSpPr>
        <p:spPr>
          <a:xfrm>
            <a:off x="604837" y="1681200"/>
            <a:ext cx="10990800" cy="32112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文本占位符 8"/>
          <p:cNvSpPr>
            <a:spLocks noGrp="1"/>
          </p:cNvSpPr>
          <p:nvPr userDrawn="1">
            <p:ph type="body" sz="quarter" idx="14"/>
            <p:custDataLst>
              <p:tags r:id="rId8"/>
            </p:custDataLst>
          </p:nvPr>
        </p:nvSpPr>
        <p:spPr>
          <a:xfrm>
            <a:off x="594000" y="5180400"/>
            <a:ext cx="11001600" cy="1011600"/>
          </a:xfrm>
        </p:spPr>
        <p:txBody>
          <a:bodyPr>
            <a:normAutofit/>
          </a:bodyPr>
          <a:lstStyle>
            <a:lvl1pPr marL="0" indent="0">
              <a:lnSpc>
                <a:spcPct val="130000"/>
              </a:lnSpc>
              <a:spcBef>
                <a:spcPts val="0"/>
              </a:spcBef>
              <a:spcAft>
                <a:spcPts val="1000"/>
              </a:spcAft>
              <a:buNone/>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771671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导航">
    <p:spTree>
      <p:nvGrpSpPr>
        <p:cNvPr id="1" name=""/>
        <p:cNvGrpSpPr/>
        <p:nvPr/>
      </p:nvGrpSpPr>
      <p:grpSpPr>
        <a:xfrm>
          <a:off x="0" y="0"/>
          <a:ext cx="0" cy="0"/>
          <a:chOff x="0" y="0"/>
          <a:chExt cx="0" cy="0"/>
        </a:xfrm>
      </p:grpSpPr>
      <p:grpSp>
        <p:nvGrpSpPr>
          <p:cNvPr id="17" name="组合 16"/>
          <p:cNvGrpSpPr/>
          <p:nvPr userDrawn="1">
            <p:custDataLst>
              <p:tags r:id="rId1"/>
            </p:custDataLst>
          </p:nvPr>
        </p:nvGrpSpPr>
        <p:grpSpPr>
          <a:xfrm>
            <a:off x="11431630" y="5355400"/>
            <a:ext cx="760375" cy="1419173"/>
            <a:chOff x="11431623" y="5355397"/>
            <a:chExt cx="760374" cy="1419173"/>
          </a:xfrm>
        </p:grpSpPr>
        <p:sp>
          <p:nvSpPr>
            <p:cNvPr id="18" name="三角形 4"/>
            <p:cNvSpPr/>
            <p:nvPr>
              <p:custDataLst>
                <p:tags r:id="rId11"/>
              </p:custDataLst>
            </p:nvPr>
          </p:nvSpPr>
          <p:spPr>
            <a:xfrm rot="16200000">
              <a:off x="11232532" y="5815105"/>
              <a:ext cx="1158557" cy="760373"/>
            </a:xfrm>
            <a:prstGeom prst="triangle">
              <a:avLst>
                <a:gd name="adj" fmla="val 5022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1" name="任意形状 7"/>
            <p:cNvSpPr/>
            <p:nvPr>
              <p:custDataLst>
                <p:tags r:id="rId12"/>
              </p:custDataLst>
            </p:nvPr>
          </p:nvSpPr>
          <p:spPr>
            <a:xfrm rot="16200000">
              <a:off x="11186775" y="5600245"/>
              <a:ext cx="1250070" cy="760373"/>
            </a:xfrm>
            <a:custGeom>
              <a:avLst/>
              <a:gdLst>
                <a:gd name="connsiteX0" fmla="*/ 0 w 6265084"/>
                <a:gd name="connsiteY0" fmla="*/ 2026920 h 2026920"/>
                <a:gd name="connsiteX1" fmla="*/ 2789530 w 6265084"/>
                <a:gd name="connsiteY1" fmla="*/ 36357 h 2026920"/>
                <a:gd name="connsiteX2" fmla="*/ 2851309 w 6265084"/>
                <a:gd name="connsiteY2" fmla="*/ 0 h 2026920"/>
                <a:gd name="connsiteX3" fmla="*/ 6265084 w 6265084"/>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6265084" h="2026920">
                  <a:moveTo>
                    <a:pt x="0" y="2026920"/>
                  </a:moveTo>
                  <a:lnTo>
                    <a:pt x="2789530" y="36357"/>
                  </a:lnTo>
                  <a:lnTo>
                    <a:pt x="2851309" y="0"/>
                  </a:lnTo>
                  <a:lnTo>
                    <a:pt x="6265084" y="20269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15" name="矩形 14"/>
          <p:cNvSpPr/>
          <p:nvPr userDrawn="1">
            <p:custDataLst>
              <p:tags r:id="rId2"/>
            </p:custDataLst>
          </p:nvPr>
        </p:nvSpPr>
        <p:spPr>
          <a:xfrm>
            <a:off x="0" y="9"/>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28" tIns="45718" rIns="91428" bIns="45718" numCol="1" spcCol="0" rtlCol="0" fromWordArt="0" anchor="ctr" anchorCtr="0" forceAA="0" compatLnSpc="1">
            <a:noAutofit/>
          </a:bodyPr>
          <a:lstStyle/>
          <a:p>
            <a:pPr algn="ctr" fontAlgn="auto">
              <a:spcBef>
                <a:spcPts val="0"/>
              </a:spcBef>
              <a:spcAft>
                <a:spcPts val="0"/>
              </a:spcAft>
            </a:pPr>
            <a:endParaRPr lang="en-US" altLang="zh-CN" dirty="0">
              <a:solidFill>
                <a:srgbClr val="FFFFFF"/>
              </a:solidFill>
              <a:ea typeface="Arial" panose="020B0604020202020204" pitchFamily="34" charset="0"/>
              <a:cs typeface="Arial" panose="020B0604020202020204" pitchFamily="34" charset="0"/>
              <a:sym typeface="+mn-ea"/>
            </a:endParaRPr>
          </a:p>
        </p:txBody>
      </p:sp>
      <p:sp>
        <p:nvSpPr>
          <p:cNvPr id="2" name="标题 1"/>
          <p:cNvSpPr>
            <a:spLocks noGrp="1"/>
          </p:cNvSpPr>
          <p:nvPr>
            <p:ph type="title"/>
            <p:custDataLst>
              <p:tags r:id="rId3"/>
            </p:custDataLst>
          </p:nvPr>
        </p:nvSpPr>
        <p:spPr>
          <a:xfrm>
            <a:off x="579600" y="237603"/>
            <a:ext cx="11037600" cy="441964"/>
          </a:xfrm>
        </p:spPr>
        <p:txBody>
          <a:bodyPr>
            <a:normAutofit/>
          </a:bodyPr>
          <a:lstStyle>
            <a:lvl1pPr>
              <a:lnSpc>
                <a:spcPct val="100000"/>
              </a:lnSpc>
              <a:defRPr sz="24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7" name="内容占位符 6"/>
          <p:cNvSpPr>
            <a:spLocks noGrp="1"/>
          </p:cNvSpPr>
          <p:nvPr>
            <p:ph sz="quarter" idx="13"/>
            <p:custDataLst>
              <p:tags r:id="rId4"/>
            </p:custDataLst>
          </p:nvPr>
        </p:nvSpPr>
        <p:spPr>
          <a:xfrm>
            <a:off x="579600" y="1663200"/>
            <a:ext cx="5342400" cy="2894400"/>
          </a:xfrm>
        </p:spPr>
        <p:txBody>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6"/>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9" name="内容占位符 8"/>
          <p:cNvSpPr>
            <a:spLocks noGrp="1"/>
          </p:cNvSpPr>
          <p:nvPr>
            <p:ph sz="quarter" idx="14"/>
            <p:custDataLst>
              <p:tags r:id="rId8"/>
            </p:custDataLst>
          </p:nvPr>
        </p:nvSpPr>
        <p:spPr>
          <a:xfrm>
            <a:off x="6242400" y="1663200"/>
            <a:ext cx="5367600" cy="28944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normAutofit/>
          </a:bodyPr>
          <a:lstStyle>
            <a:lvl1pP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normAutofit/>
          </a:bodyPr>
          <a:lstStyle>
            <a:lvl1pP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31165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腰带">
    <p:spTree>
      <p:nvGrpSpPr>
        <p:cNvPr id="1" name=""/>
        <p:cNvGrpSpPr/>
        <p:nvPr/>
      </p:nvGrpSpPr>
      <p:grpSpPr>
        <a:xfrm>
          <a:off x="0" y="0"/>
          <a:ext cx="0" cy="0"/>
          <a:chOff x="0" y="0"/>
          <a:chExt cx="0" cy="0"/>
        </a:xfrm>
      </p:grpSpPr>
      <p:sp>
        <p:nvSpPr>
          <p:cNvPr id="12" name="矩形 11"/>
          <p:cNvSpPr/>
          <p:nvPr userDrawn="1">
            <p:custDataLst>
              <p:tags r:id="rId1"/>
            </p:custDataLst>
          </p:nvPr>
        </p:nvSpPr>
        <p:spPr>
          <a:xfrm>
            <a:off x="0" y="959232"/>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grpSp>
        <p:nvGrpSpPr>
          <p:cNvPr id="8" name="组合 7"/>
          <p:cNvGrpSpPr/>
          <p:nvPr userDrawn="1">
            <p:custDataLst>
              <p:tags r:id="rId2"/>
            </p:custDataLst>
          </p:nvPr>
        </p:nvGrpSpPr>
        <p:grpSpPr>
          <a:xfrm>
            <a:off x="8" y="0"/>
            <a:ext cx="12188825" cy="6858000"/>
            <a:chOff x="0" y="0"/>
            <a:chExt cx="19195" cy="10800"/>
          </a:xfrm>
        </p:grpSpPr>
        <p:grpSp>
          <p:nvGrpSpPr>
            <p:cNvPr id="6" name="组合 5"/>
            <p:cNvGrpSpPr/>
            <p:nvPr userDrawn="1">
              <p:custDataLst>
                <p:tags r:id="rId8"/>
              </p:custDataLst>
            </p:nvPr>
          </p:nvGrpSpPr>
          <p:grpSpPr>
            <a:xfrm>
              <a:off x="0" y="0"/>
              <a:ext cx="1900" cy="3988"/>
              <a:chOff x="-4" y="1"/>
              <a:chExt cx="1206503" cy="2532599"/>
            </a:xfrm>
          </p:grpSpPr>
          <p:sp>
            <p:nvSpPr>
              <p:cNvPr id="21" name="三角形 8"/>
              <p:cNvSpPr/>
              <p:nvPr>
                <p:custDataLst>
                  <p:tags r:id="rId12"/>
                </p:custDataLst>
              </p:nvPr>
            </p:nvSpPr>
            <p:spPr>
              <a:xfrm rot="5400000">
                <a:off x="-509001" y="817099"/>
                <a:ext cx="2224498" cy="120650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2" name="三角形 8"/>
              <p:cNvSpPr/>
              <p:nvPr>
                <p:custDataLst>
                  <p:tags r:id="rId13"/>
                </p:custDataLst>
              </p:nvPr>
            </p:nvSpPr>
            <p:spPr>
              <a:xfrm rot="5400000">
                <a:off x="-509001" y="508998"/>
                <a:ext cx="2224498" cy="12065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nvGrpSpPr>
            <p:cNvPr id="9" name="组合 8"/>
            <p:cNvGrpSpPr/>
            <p:nvPr userDrawn="1">
              <p:custDataLst>
                <p:tags r:id="rId9"/>
              </p:custDataLst>
            </p:nvPr>
          </p:nvGrpSpPr>
          <p:grpSpPr>
            <a:xfrm>
              <a:off x="17295" y="6812"/>
              <a:ext cx="1900" cy="3988"/>
              <a:chOff x="10982322" y="4325402"/>
              <a:chExt cx="1206503" cy="2532599"/>
            </a:xfrm>
          </p:grpSpPr>
          <p:sp>
            <p:nvSpPr>
              <p:cNvPr id="24" name="三角形 8"/>
              <p:cNvSpPr/>
              <p:nvPr userDrawn="1">
                <p:custDataLst>
                  <p:tags r:id="rId10"/>
                </p:custDataLst>
              </p:nvPr>
            </p:nvSpPr>
            <p:spPr>
              <a:xfrm rot="16200000">
                <a:off x="10473325" y="4834399"/>
                <a:ext cx="2224498" cy="120650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5" name="三角形 8"/>
              <p:cNvSpPr/>
              <p:nvPr userDrawn="1">
                <p:custDataLst>
                  <p:tags r:id="rId11"/>
                </p:custDataLst>
              </p:nvPr>
            </p:nvSpPr>
            <p:spPr>
              <a:xfrm rot="16200000">
                <a:off x="10473325" y="5142500"/>
                <a:ext cx="2224498" cy="12065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sp>
        <p:nvSpPr>
          <p:cNvPr id="2" name="标题 1"/>
          <p:cNvSpPr>
            <a:spLocks noGrp="1"/>
          </p:cNvSpPr>
          <p:nvPr userDrawn="1">
            <p:ph type="title" hasCustomPrompt="1"/>
            <p:custDataLst>
              <p:tags r:id="rId3"/>
            </p:custDataLst>
          </p:nvPr>
        </p:nvSpPr>
        <p:spPr>
          <a:xfrm>
            <a:off x="1522800" y="1339200"/>
            <a:ext cx="9144000" cy="2386800"/>
          </a:xfrm>
        </p:spPr>
        <p:txBody>
          <a:bodyPr anchor="b">
            <a:normAutofit/>
          </a:bodyPr>
          <a:lstStyle>
            <a:lvl1pPr algn="ctr">
              <a:defRPr sz="60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1522413" y="3862800"/>
            <a:ext cx="9144000" cy="1656000"/>
          </a:xfrm>
        </p:spPr>
        <p:txBody>
          <a:bodyPr>
            <a:normAutofit/>
          </a:bodyPr>
          <a:lstStyle>
            <a:lvl1pPr algn="ct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3455194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side placeholder sma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30897" y="1880517"/>
            <a:ext cx="5261113" cy="2994992"/>
          </a:xfrm>
          <a:prstGeom prst="rect">
            <a:avLst/>
          </a:prstGeom>
        </p:spPr>
        <p:txBody>
          <a:bodyPr/>
          <a:lstStyle/>
          <a:p>
            <a:endParaRPr lang="id-ID"/>
          </a:p>
        </p:txBody>
      </p:sp>
    </p:spTree>
    <p:extLst>
      <p:ext uri="{BB962C8B-B14F-4D97-AF65-F5344CB8AC3E}">
        <p14:creationId xmlns:p14="http://schemas.microsoft.com/office/powerpoint/2010/main" val="3216399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pPr>
              <a:defRPr/>
            </a:pPr>
            <a:endParaRPr lang="zh-CN" altLang="en-US">
              <a:solidFill>
                <a:srgbClr val="060606">
                  <a:tint val="75000"/>
                </a:srgbClr>
              </a:solidFill>
              <a:ea typeface="Microsoft YaHei" panose="020B0503020204020204" pitchFamily="34" charset="-122"/>
            </a:endParaRPr>
          </a:p>
        </p:txBody>
      </p:sp>
      <p:sp>
        <p:nvSpPr>
          <p:cNvPr id="3" name="Замещающий нижний колонтитул 2"/>
          <p:cNvSpPr>
            <a:spLocks noGrp="1"/>
          </p:cNvSpPr>
          <p:nvPr>
            <p:ph type="ftr" sz="quarter" idx="11"/>
          </p:nvPr>
        </p:nvSpPr>
        <p:spPr/>
        <p:txBody>
          <a:bodyPr/>
          <a:lstStyle/>
          <a:p>
            <a:pPr>
              <a:defRPr/>
            </a:pPr>
            <a:endParaRPr lang="zh-CN" altLang="en-US">
              <a:solidFill>
                <a:srgbClr val="060606">
                  <a:tint val="75000"/>
                </a:srgbClr>
              </a:solidFill>
              <a:ea typeface="Microsoft YaHei" panose="020B0503020204020204" pitchFamily="34" charset="-122"/>
            </a:endParaRPr>
          </a:p>
        </p:txBody>
      </p:sp>
      <p:sp>
        <p:nvSpPr>
          <p:cNvPr id="4" name="Замещающий номер слайда 3"/>
          <p:cNvSpPr>
            <a:spLocks noGrp="1"/>
          </p:cNvSpPr>
          <p:nvPr>
            <p:ph type="sldNum" sz="quarter" idx="12"/>
          </p:nvPr>
        </p:nvSpPr>
        <p:spPr/>
        <p:txBody>
          <a:bodyPr/>
          <a:lstStyle/>
          <a:p>
            <a:pPr>
              <a:defRPr/>
            </a:pPr>
            <a:fld id="{B6441649-B892-4AAB-98FC-874F0CAEE368}" type="slidenum">
              <a:rPr lang="zh-CN" altLang="en-US" smtClean="0">
                <a:solidFill>
                  <a:srgbClr val="060606">
                    <a:tint val="75000"/>
                  </a:srgbClr>
                </a:solidFill>
                <a:ea typeface="Microsoft YaHei" panose="020B0503020204020204" pitchFamily="34" charset="-122"/>
              </a:rPr>
              <a:pPr>
                <a:defRPr/>
              </a:pPr>
              <a:t>‹#›</a:t>
            </a:fld>
            <a:endParaRPr lang="zh-CN" altLang="en-US">
              <a:solidFill>
                <a:srgbClr val="060606">
                  <a:tint val="75000"/>
                </a:srgbClr>
              </a:solidFill>
              <a:ea typeface="Microsoft YaHei" panose="020B0503020204020204" pitchFamily="34" charset="-122"/>
            </a:endParaRPr>
          </a:p>
        </p:txBody>
      </p:sp>
    </p:spTree>
    <p:extLst>
      <p:ext uri="{BB962C8B-B14F-4D97-AF65-F5344CB8AC3E}">
        <p14:creationId xmlns:p14="http://schemas.microsoft.com/office/powerpoint/2010/main" val="2818792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grpSp>
        <p:nvGrpSpPr>
          <p:cNvPr id="32" name="组合 31"/>
          <p:cNvGrpSpPr/>
          <p:nvPr userDrawn="1">
            <p:custDataLst>
              <p:tags r:id="rId1"/>
            </p:custDataLst>
          </p:nvPr>
        </p:nvGrpSpPr>
        <p:grpSpPr>
          <a:xfrm>
            <a:off x="0" y="-1145540"/>
            <a:ext cx="13005435" cy="7995920"/>
            <a:chOff x="0" y="-1804"/>
            <a:chExt cx="20481" cy="12592"/>
          </a:xfrm>
        </p:grpSpPr>
        <p:sp>
          <p:nvSpPr>
            <p:cNvPr id="7" name="矩形 6"/>
            <p:cNvSpPr/>
            <p:nvPr userDrawn="1">
              <p:custDataLst>
                <p:tags r:id="rId9"/>
              </p:custDataLst>
            </p:nvPr>
          </p:nvSpPr>
          <p:spPr>
            <a:xfrm rot="18900000">
              <a:off x="12672" y="778"/>
              <a:ext cx="3744" cy="3744"/>
            </a:xfrm>
            <a:prstGeom prst="rect">
              <a:avLst/>
            </a:prstGeom>
            <a:blipFill dpi="0" rotWithShape="0">
              <a:blip r:embed="rId24">
                <a:alphaModFix amt="70000"/>
                <a:grayscl/>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8" name="任意多边形 7"/>
            <p:cNvSpPr/>
            <p:nvPr userDrawn="1">
              <p:custDataLst>
                <p:tags r:id="rId10"/>
              </p:custDataLst>
            </p:nvPr>
          </p:nvSpPr>
          <p:spPr>
            <a:xfrm rot="18900000">
              <a:off x="15418" y="3523"/>
              <a:ext cx="3744" cy="3744"/>
            </a:xfrm>
            <a:custGeom>
              <a:avLst/>
              <a:gdLst/>
              <a:ahLst/>
              <a:cxnLst>
                <a:cxn ang="3">
                  <a:pos x="hc" y="t"/>
                </a:cxn>
                <a:cxn ang="cd2">
                  <a:pos x="l" y="vc"/>
                </a:cxn>
                <a:cxn ang="cd4">
                  <a:pos x="hc" y="b"/>
                </a:cxn>
                <a:cxn ang="0">
                  <a:pos x="r" y="vc"/>
                </a:cxn>
              </a:cxnLst>
              <a:rect l="l" t="t" r="r" b="b"/>
              <a:pathLst>
                <a:path w="3744" h="3744">
                  <a:moveTo>
                    <a:pt x="3744" y="3744"/>
                  </a:moveTo>
                  <a:lnTo>
                    <a:pt x="3744" y="3744"/>
                  </a:lnTo>
                  <a:lnTo>
                    <a:pt x="3744" y="3744"/>
                  </a:lnTo>
                  <a:lnTo>
                    <a:pt x="3744" y="3744"/>
                  </a:lnTo>
                  <a:close/>
                  <a:moveTo>
                    <a:pt x="0" y="0"/>
                  </a:moveTo>
                  <a:lnTo>
                    <a:pt x="3744" y="0"/>
                  </a:lnTo>
                  <a:lnTo>
                    <a:pt x="3744" y="2723"/>
                  </a:lnTo>
                  <a:lnTo>
                    <a:pt x="2723" y="3744"/>
                  </a:lnTo>
                  <a:lnTo>
                    <a:pt x="0" y="3744"/>
                  </a:lnTo>
                  <a:lnTo>
                    <a:pt x="0" y="0"/>
                  </a:lnTo>
                  <a:close/>
                </a:path>
              </a:pathLst>
            </a:custGeom>
            <a:blipFill dpi="0" rotWithShape="0">
              <a:blip r:embed="rId25">
                <a:alphaModFix amt="70000"/>
                <a:extLst>
                  <a:ext uri="{BEBA8EAE-BF5A-486C-A8C5-ECC9F3942E4B}">
                    <a14:imgProps xmlns:a14="http://schemas.microsoft.com/office/drawing/2010/main">
                      <a14:imgLayer r:embed="rId26">
                        <a14:imgEffect>
                          <a14:saturation sat="0"/>
                        </a14:imgEffect>
                      </a14:imgLayer>
                    </a14:imgProps>
                  </a:ext>
                </a:extLst>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9" name="任意多边形 8"/>
            <p:cNvSpPr/>
            <p:nvPr userDrawn="1">
              <p:custDataLst>
                <p:tags r:id="rId11"/>
              </p:custDataLst>
            </p:nvPr>
          </p:nvSpPr>
          <p:spPr>
            <a:xfrm rot="18900000">
              <a:off x="15545" y="-1680"/>
              <a:ext cx="3191" cy="3612"/>
            </a:xfrm>
            <a:custGeom>
              <a:avLst/>
              <a:gdLst/>
              <a:ahLst/>
              <a:cxnLst>
                <a:cxn ang="3">
                  <a:pos x="hc" y="t"/>
                </a:cxn>
                <a:cxn ang="cd2">
                  <a:pos x="l" y="vc"/>
                </a:cxn>
                <a:cxn ang="cd4">
                  <a:pos x="hc" y="b"/>
                </a:cxn>
                <a:cxn ang="0">
                  <a:pos x="r" y="vc"/>
                </a:cxn>
              </a:cxnLst>
              <a:rect l="l" t="t" r="r" b="b"/>
              <a:pathLst>
                <a:path w="3191" h="3612">
                  <a:moveTo>
                    <a:pt x="0" y="0"/>
                  </a:moveTo>
                  <a:lnTo>
                    <a:pt x="3191" y="3191"/>
                  </a:lnTo>
                  <a:lnTo>
                    <a:pt x="2770" y="3612"/>
                  </a:lnTo>
                  <a:lnTo>
                    <a:pt x="0" y="3612"/>
                  </a:lnTo>
                  <a:lnTo>
                    <a:pt x="0" y="0"/>
                  </a:lnTo>
                  <a:close/>
                </a:path>
              </a:pathLst>
            </a:custGeom>
            <a:blipFill dpi="0" rotWithShape="0">
              <a:blip r:embed="rId27">
                <a:grayscl/>
              </a:blip>
              <a:srcRect/>
              <a:stretch>
                <a:fillRect t="1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0" name="任意多边形: 形状 9"/>
            <p:cNvSpPr/>
            <p:nvPr userDrawn="1">
              <p:custDataLst>
                <p:tags r:id="rId12"/>
              </p:custDataLst>
            </p:nvPr>
          </p:nvSpPr>
          <p:spPr>
            <a:xfrm rot="18900000">
              <a:off x="17919" y="1368"/>
              <a:ext cx="2563" cy="2563"/>
            </a:xfrm>
            <a:custGeom>
              <a:avLst/>
              <a:gdLst>
                <a:gd name="connsiteX0" fmla="*/ 1627406 w 1627406"/>
                <a:gd name="connsiteY0" fmla="*/ 0 h 1627406"/>
                <a:gd name="connsiteX1" fmla="*/ 0 w 1627406"/>
                <a:gd name="connsiteY1" fmla="*/ 1627406 h 1627406"/>
                <a:gd name="connsiteX2" fmla="*/ 0 w 1627406"/>
                <a:gd name="connsiteY2" fmla="*/ 0 h 1627406"/>
              </a:gdLst>
              <a:ahLst/>
              <a:cxnLst>
                <a:cxn ang="0">
                  <a:pos x="connsiteX0" y="connsiteY0"/>
                </a:cxn>
                <a:cxn ang="0">
                  <a:pos x="connsiteX1" y="connsiteY1"/>
                </a:cxn>
                <a:cxn ang="0">
                  <a:pos x="connsiteX2" y="connsiteY2"/>
                </a:cxn>
              </a:cxnLst>
              <a:rect l="l" t="t" r="r" b="b"/>
              <a:pathLst>
                <a:path w="1627406" h="1627406">
                  <a:moveTo>
                    <a:pt x="1627406" y="0"/>
                  </a:moveTo>
                  <a:lnTo>
                    <a:pt x="0" y="1627406"/>
                  </a:lnTo>
                  <a:lnTo>
                    <a:pt x="0" y="0"/>
                  </a:lnTo>
                  <a:close/>
                </a:path>
              </a:pathLst>
            </a:custGeom>
            <a:solidFill>
              <a:schemeClr val="accent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1" name="任意多边形: 形状 10"/>
            <p:cNvSpPr/>
            <p:nvPr userDrawn="1">
              <p:custDataLst>
                <p:tags r:id="rId13"/>
              </p:custDataLst>
            </p:nvPr>
          </p:nvSpPr>
          <p:spPr>
            <a:xfrm rot="18900000">
              <a:off x="9994" y="-1804"/>
              <a:ext cx="3608" cy="3608"/>
            </a:xfrm>
            <a:custGeom>
              <a:avLst/>
              <a:gdLst>
                <a:gd name="connsiteX0" fmla="*/ 0 w 2291230"/>
                <a:gd name="connsiteY0" fmla="*/ 0 h 2291230"/>
                <a:gd name="connsiteX1" fmla="*/ 2291230 w 2291230"/>
                <a:gd name="connsiteY1" fmla="*/ 2291230 h 2291230"/>
                <a:gd name="connsiteX2" fmla="*/ 0 w 2291230"/>
                <a:gd name="connsiteY2" fmla="*/ 2291230 h 2291230"/>
              </a:gdLst>
              <a:ahLst/>
              <a:cxnLst>
                <a:cxn ang="0">
                  <a:pos x="connsiteX0" y="connsiteY0"/>
                </a:cxn>
                <a:cxn ang="0">
                  <a:pos x="connsiteX1" y="connsiteY1"/>
                </a:cxn>
                <a:cxn ang="0">
                  <a:pos x="connsiteX2" y="connsiteY2"/>
                </a:cxn>
              </a:cxnLst>
              <a:rect l="l" t="t" r="r" b="b"/>
              <a:pathLst>
                <a:path w="2291230" h="2291230">
                  <a:moveTo>
                    <a:pt x="0" y="0"/>
                  </a:moveTo>
                  <a:lnTo>
                    <a:pt x="2291230" y="2291230"/>
                  </a:lnTo>
                  <a:lnTo>
                    <a:pt x="0" y="22912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2" name="任意多边形: 形状 11"/>
            <p:cNvSpPr/>
            <p:nvPr userDrawn="1">
              <p:custDataLst>
                <p:tags r:id="rId14"/>
              </p:custDataLst>
            </p:nvPr>
          </p:nvSpPr>
          <p:spPr>
            <a:xfrm rot="18900000">
              <a:off x="17919" y="6859"/>
              <a:ext cx="2563" cy="2563"/>
            </a:xfrm>
            <a:custGeom>
              <a:avLst/>
              <a:gdLst>
                <a:gd name="connsiteX0" fmla="*/ 1627406 w 1627406"/>
                <a:gd name="connsiteY0" fmla="*/ 0 h 1627406"/>
                <a:gd name="connsiteX1" fmla="*/ 0 w 1627406"/>
                <a:gd name="connsiteY1" fmla="*/ 1627406 h 1627406"/>
                <a:gd name="connsiteX2" fmla="*/ 0 w 1627406"/>
                <a:gd name="connsiteY2" fmla="*/ 0 h 1627406"/>
              </a:gdLst>
              <a:ahLst/>
              <a:cxnLst>
                <a:cxn ang="0">
                  <a:pos x="connsiteX0" y="connsiteY0"/>
                </a:cxn>
                <a:cxn ang="0">
                  <a:pos x="connsiteX1" y="connsiteY1"/>
                </a:cxn>
                <a:cxn ang="0">
                  <a:pos x="connsiteX2" y="connsiteY2"/>
                </a:cxn>
              </a:cxnLst>
              <a:rect l="l" t="t" r="r" b="b"/>
              <a:pathLst>
                <a:path w="1627406" h="1627406">
                  <a:moveTo>
                    <a:pt x="1627406" y="0"/>
                  </a:moveTo>
                  <a:lnTo>
                    <a:pt x="0" y="1627406"/>
                  </a:lnTo>
                  <a:lnTo>
                    <a:pt x="0" y="0"/>
                  </a:lnTo>
                  <a:close/>
                </a:path>
              </a:pathLst>
            </a:cu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3" name="矩形 12"/>
            <p:cNvSpPr/>
            <p:nvPr userDrawn="1">
              <p:custDataLst>
                <p:tags r:id="rId15"/>
              </p:custDataLst>
            </p:nvPr>
          </p:nvSpPr>
          <p:spPr>
            <a:xfrm rot="18900000">
              <a:off x="12672" y="773"/>
              <a:ext cx="3744" cy="3744"/>
            </a:xfrm>
            <a:prstGeom prst="rect">
              <a:avLst/>
            </a:pr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4" name="任意多边形 13"/>
            <p:cNvSpPr/>
            <p:nvPr userDrawn="1">
              <p:custDataLst>
                <p:tags r:id="rId16"/>
              </p:custDataLst>
            </p:nvPr>
          </p:nvSpPr>
          <p:spPr>
            <a:xfrm rot="18900000">
              <a:off x="15570" y="-1664"/>
              <a:ext cx="3174" cy="3606"/>
            </a:xfrm>
            <a:custGeom>
              <a:avLst/>
              <a:gdLst/>
              <a:ahLst/>
              <a:cxnLst>
                <a:cxn ang="3">
                  <a:pos x="hc" y="t"/>
                </a:cxn>
                <a:cxn ang="cd2">
                  <a:pos x="l" y="vc"/>
                </a:cxn>
                <a:cxn ang="cd4">
                  <a:pos x="hc" y="b"/>
                </a:cxn>
                <a:cxn ang="0">
                  <a:pos x="r" y="vc"/>
                </a:cxn>
              </a:cxnLst>
              <a:rect l="l" t="t" r="r" b="b"/>
              <a:pathLst>
                <a:path w="3174" h="3606">
                  <a:moveTo>
                    <a:pt x="0" y="0"/>
                  </a:moveTo>
                  <a:lnTo>
                    <a:pt x="3174" y="3174"/>
                  </a:lnTo>
                  <a:lnTo>
                    <a:pt x="2741" y="3606"/>
                  </a:lnTo>
                  <a:lnTo>
                    <a:pt x="0" y="3606"/>
                  </a:lnTo>
                  <a:lnTo>
                    <a:pt x="0" y="0"/>
                  </a:lnTo>
                  <a:close/>
                </a:path>
              </a:pathLst>
            </a:cu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5" name="任意多边形 14"/>
            <p:cNvSpPr/>
            <p:nvPr userDrawn="1">
              <p:custDataLst>
                <p:tags r:id="rId17"/>
              </p:custDataLst>
            </p:nvPr>
          </p:nvSpPr>
          <p:spPr>
            <a:xfrm rot="18900000">
              <a:off x="15418" y="3528"/>
              <a:ext cx="3744" cy="3744"/>
            </a:xfrm>
            <a:custGeom>
              <a:avLst/>
              <a:gdLst/>
              <a:ahLst/>
              <a:cxnLst>
                <a:cxn ang="3">
                  <a:pos x="hc" y="t"/>
                </a:cxn>
                <a:cxn ang="cd2">
                  <a:pos x="l" y="vc"/>
                </a:cxn>
                <a:cxn ang="cd4">
                  <a:pos x="hc" y="b"/>
                </a:cxn>
                <a:cxn ang="0">
                  <a:pos x="r" y="vc"/>
                </a:cxn>
              </a:cxnLst>
              <a:rect l="l" t="t" r="r" b="b"/>
              <a:pathLst>
                <a:path w="3744" h="3744">
                  <a:moveTo>
                    <a:pt x="0" y="0"/>
                  </a:moveTo>
                  <a:lnTo>
                    <a:pt x="3744" y="0"/>
                  </a:lnTo>
                  <a:lnTo>
                    <a:pt x="3744" y="2741"/>
                  </a:lnTo>
                  <a:lnTo>
                    <a:pt x="2741" y="3744"/>
                  </a:lnTo>
                  <a:lnTo>
                    <a:pt x="0" y="3744"/>
                  </a:lnTo>
                  <a:lnTo>
                    <a:pt x="0" y="0"/>
                  </a:lnTo>
                  <a:close/>
                </a:path>
              </a:pathLst>
            </a:custGeom>
            <a:solidFill>
              <a:schemeClr val="accent3">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9" name="直角三角形 18"/>
            <p:cNvSpPr/>
            <p:nvPr userDrawn="1">
              <p:custDataLst>
                <p:tags r:id="rId18"/>
              </p:custDataLst>
            </p:nvPr>
          </p:nvSpPr>
          <p:spPr>
            <a:xfrm>
              <a:off x="0" y="7585"/>
              <a:ext cx="3203" cy="3203"/>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0" name="直角三角形 19"/>
            <p:cNvSpPr/>
            <p:nvPr userDrawn="1">
              <p:custDataLst>
                <p:tags r:id="rId19"/>
              </p:custDataLst>
            </p:nvPr>
          </p:nvSpPr>
          <p:spPr>
            <a:xfrm>
              <a:off x="0" y="8540"/>
              <a:ext cx="2248" cy="224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5" name="圆角矩形 18"/>
            <p:cNvSpPr/>
            <p:nvPr userDrawn="1">
              <p:custDataLst>
                <p:tags r:id="rId20"/>
              </p:custDataLst>
            </p:nvPr>
          </p:nvSpPr>
          <p:spPr>
            <a:xfrm>
              <a:off x="2447" y="5979"/>
              <a:ext cx="1719" cy="213"/>
            </a:xfrm>
            <a:prstGeom prst="roundRect">
              <a:avLst>
                <a:gd name="adj" fmla="val 50000"/>
              </a:avLst>
            </a:prstGeom>
            <a:solidFill>
              <a:srgbClr val="92B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6" name="椭圆 25"/>
            <p:cNvSpPr/>
            <p:nvPr userDrawn="1">
              <p:custDataLst>
                <p:tags r:id="rId21"/>
              </p:custDataLst>
            </p:nvPr>
          </p:nvSpPr>
          <p:spPr>
            <a:xfrm>
              <a:off x="5789" y="2072"/>
              <a:ext cx="1321" cy="1321"/>
            </a:xfrm>
            <a:prstGeom prst="ellipse">
              <a:avLst/>
            </a:prstGeom>
            <a:noFill/>
            <a:ln>
              <a:solidFill>
                <a:srgbClr val="92B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pic>
          <p:nvPicPr>
            <p:cNvPr id="27" name="图形 26" descr="文档"/>
            <p:cNvPicPr>
              <a:picLocks noChangeAspect="1"/>
            </p:cNvPicPr>
            <p:nvPr userDrawn="1">
              <p:custDataLst>
                <p:tags r:id="rId22"/>
              </p:custDataLst>
            </p:nvPr>
          </p:nvPicPr>
          <p:blipFill>
            <a:blip r:embed="rId28">
              <a:extLst>
                <a:ext uri="{96DAC541-7B7A-43D3-8B79-37D633B846F1}">
                  <asvg:svgBlip xmlns:asvg="http://schemas.microsoft.com/office/drawing/2016/SVG/main" xmlns="" r:embed="rId29"/>
                </a:ext>
              </a:extLst>
            </a:blip>
            <a:stretch>
              <a:fillRect/>
            </a:stretch>
          </p:blipFill>
          <p:spPr>
            <a:xfrm>
              <a:off x="6053" y="2304"/>
              <a:ext cx="829" cy="829"/>
            </a:xfrm>
            <a:prstGeom prst="rect">
              <a:avLst/>
            </a:prstGeom>
          </p:spPr>
        </p:pic>
      </p:grpSp>
      <p:sp>
        <p:nvSpPr>
          <p:cNvPr id="2" name="标题 1"/>
          <p:cNvSpPr>
            <a:spLocks noGrp="1"/>
          </p:cNvSpPr>
          <p:nvPr>
            <p:ph type="ctrTitle" hasCustomPrompt="1"/>
            <p:custDataLst>
              <p:tags r:id="rId2"/>
            </p:custDataLst>
          </p:nvPr>
        </p:nvSpPr>
        <p:spPr>
          <a:xfrm>
            <a:off x="1228689" y="2547051"/>
            <a:ext cx="7737519" cy="1211472"/>
          </a:xfrm>
        </p:spPr>
        <p:txBody>
          <a:bodyPr lIns="89988" tIns="46792" rIns="89988" bIns="0" anchor="b" anchorCtr="0">
            <a:normAutofit/>
          </a:bodyPr>
          <a:lstStyle>
            <a:lvl1pPr algn="l">
              <a:defRPr sz="6700" spc="600" baseline="0">
                <a:solidFill>
                  <a:schemeClr val="tx1">
                    <a:lumMod val="75000"/>
                    <a:lumOff val="25000"/>
                  </a:schemeClr>
                </a:solidFill>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副标题 2"/>
          <p:cNvSpPr>
            <a:spLocks noGrp="1"/>
          </p:cNvSpPr>
          <p:nvPr>
            <p:ph type="subTitle" idx="1" hasCustomPrompt="1"/>
            <p:custDataLst>
              <p:tags r:id="rId3"/>
            </p:custDataLst>
          </p:nvPr>
        </p:nvSpPr>
        <p:spPr>
          <a:xfrm>
            <a:off x="1228684" y="3958731"/>
            <a:ext cx="7737517" cy="583932"/>
          </a:xfrm>
        </p:spPr>
        <p:txBody>
          <a:bodyPr lIns="89988" tIns="0" rIns="89988" bIns="46792">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srgbClr val="060606">
                  <a:tint val="75000"/>
                </a:srgb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5" name="文本占位符 4"/>
          <p:cNvSpPr>
            <a:spLocks noGrp="1"/>
          </p:cNvSpPr>
          <p:nvPr>
            <p:ph type="body" sz="quarter" idx="13" hasCustomPrompt="1"/>
            <p:custDataLst>
              <p:tags r:id="rId7"/>
            </p:custDataLst>
          </p:nvPr>
        </p:nvSpPr>
        <p:spPr>
          <a:xfrm>
            <a:off x="8883531" y="5603012"/>
            <a:ext cx="2301500" cy="430213"/>
          </a:xfrm>
        </p:spPr>
        <p:txBody>
          <a:bodyPr lIns="89988" tIns="46792" rIns="89988" bIns="46792" anchor="ctr" anchorCtr="0">
            <a:normAutofit/>
          </a:bodyPr>
          <a:lstStyle>
            <a:lvl1pPr marL="0" indent="0">
              <a:buNone/>
              <a:defRPr sz="2000" baseline="0">
                <a:solidFill>
                  <a:schemeClr val="tx1">
                    <a:lumMod val="75000"/>
                    <a:lumOff val="25000"/>
                  </a:schemeClr>
                </a:solidFill>
                <a:latin typeface="Arial" panose="020B0604020202020204" pitchFamily="34" charset="0"/>
              </a:defRPr>
            </a:lvl1pPr>
          </a:lstStyle>
          <a:p>
            <a:pPr lvl="0"/>
            <a:r>
              <a:rPr lang="zh-CN" altLang="en-US" dirty="0"/>
              <a:t>编辑文本</a:t>
            </a:r>
          </a:p>
        </p:txBody>
      </p:sp>
      <p:sp>
        <p:nvSpPr>
          <p:cNvPr id="28" name="文本占位符 27"/>
          <p:cNvSpPr>
            <a:spLocks noGrp="1"/>
          </p:cNvSpPr>
          <p:nvPr>
            <p:ph type="body" sz="quarter" idx="14" hasCustomPrompt="1"/>
            <p:custDataLst>
              <p:tags r:id="rId8"/>
            </p:custDataLst>
          </p:nvPr>
        </p:nvSpPr>
        <p:spPr>
          <a:xfrm>
            <a:off x="8884079" y="6091246"/>
            <a:ext cx="2301500" cy="429665"/>
          </a:xfrm>
        </p:spPr>
        <p:txBody>
          <a:bodyPr lIns="89988" tIns="46792" rIns="89988" bIns="46792" anchor="ctr" anchorCtr="0">
            <a:normAutofit/>
          </a:bodyPr>
          <a:lstStyle>
            <a:lvl1pPr marL="0" indent="0">
              <a:buNone/>
              <a:defRPr sz="2000" baseline="0">
                <a:solidFill>
                  <a:schemeClr val="tx1">
                    <a:lumMod val="75000"/>
                    <a:lumOff val="25000"/>
                  </a:schemeClr>
                </a:solidFill>
                <a:latin typeface="Arial" panose="020B0604020202020204" pitchFamily="34" charset="0"/>
              </a:defRPr>
            </a:lvl1pPr>
          </a:lstStyle>
          <a:p>
            <a:pPr lvl="0"/>
            <a:r>
              <a:rPr lang="zh-CN" altLang="en-US" dirty="0"/>
              <a:t>编辑文本</a:t>
            </a:r>
          </a:p>
        </p:txBody>
      </p:sp>
    </p:spTree>
    <p:extLst>
      <p:ext uri="{BB962C8B-B14F-4D97-AF65-F5344CB8AC3E}">
        <p14:creationId xmlns:p14="http://schemas.microsoft.com/office/powerpoint/2010/main" val="2546140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2" y="443235"/>
            <a:ext cx="10852237" cy="441964"/>
          </a:xfrm>
        </p:spPr>
        <p:txBody>
          <a:bodyPr vert="horz" lIns="101584" tIns="38098" rIns="76189" bIns="38098" rtlCol="0" anchor="t" anchorCtr="0">
            <a:noAutofit/>
          </a:bodyPr>
          <a:lstStyle>
            <a:lvl1pPr marL="0" marR="0" lvl="0" algn="l" defTabSz="914264"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29" y="952509"/>
            <a:ext cx="5283243" cy="5388907"/>
          </a:xfrm>
        </p:spPr>
        <p:txBody>
          <a:bodyPr vert="horz" lIns="101584" tIns="0" rIns="82539" bIns="0" rtlCol="0">
            <a:noAutofit/>
          </a:bodyPr>
          <a:lstStyle>
            <a:lvl1pPr marL="0" marR="0" lvl="0" indent="0" algn="l" defTabSz="914264"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Microsoft YaHei" panose="020B0503020204020204" pitchFamily="34" charset="-122"/>
                <a:cs typeface="+mn-cs"/>
                <a:sym typeface="+mn-ea"/>
              </a:defRPr>
            </a:lvl1pPr>
            <a:lvl2pPr marL="685702" marR="0" lvl="1"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kumimoji="0" lang="zh-CN" altLang="en-US" sz="1600" b="0" i="0" u="none" strike="noStrike" kern="1200" cap="none" spc="151" normalizeH="0" baseline="0" noProof="1" dirty="0">
                <a:solidFill>
                  <a:schemeClr val="tx1"/>
                </a:solidFill>
                <a:uFillTx/>
                <a:latin typeface="+mn-lt"/>
                <a:ea typeface="+mn-ea"/>
                <a:cs typeface="+mn-cs"/>
                <a:sym typeface="+mn-ea"/>
              </a:defRPr>
            </a:lvl2pPr>
            <a:lvl3pPr marL="1142830" marR="0" lvl="2"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3pPr>
            <a:lvl4pPr marL="1599960" marR="0" lvl="3"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4pPr>
            <a:lvl5pPr marL="2057091" marR="0" lvl="4"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9"/>
            <a:ext cx="5283243" cy="5388907"/>
          </a:xfrm>
        </p:spPr>
        <p:txBody>
          <a:bodyPr vert="horz" lIns="101584" tIns="0" rIns="82539" bIns="0" rtlCol="0">
            <a:normAutofit/>
          </a:bodyPr>
          <a:lstStyle>
            <a:lvl1pPr marL="228568" marR="0" lvl="0" indent="-228568" algn="l" defTabSz="914264"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1"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srgbClr val="060606">
                    <a:tint val="75000"/>
                  </a:srgbClr>
                </a:solidFill>
              </a:rPr>
              <a:pPr/>
              <a:t>2021/9/3</a:t>
            </a:fld>
            <a:endParaRPr lang="zh-CN" altLang="en-US" dirty="0">
              <a:solidFill>
                <a:srgbClr val="060606">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dirty="0">
              <a:solidFill>
                <a:srgbClr val="060606">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srgbClr val="060606">
                    <a:tint val="75000"/>
                  </a:srgbClr>
                </a:solidFill>
              </a:rPr>
              <a:pPr/>
              <a:t>‹#›</a:t>
            </a:fld>
            <a:endParaRPr lang="zh-CN" altLang="en-US">
              <a:solidFill>
                <a:srgbClr val="060606">
                  <a:tint val="75000"/>
                </a:srgbClr>
              </a:solidFill>
            </a:endParaRPr>
          </a:p>
        </p:txBody>
      </p:sp>
    </p:spTree>
    <p:extLst>
      <p:ext uri="{BB962C8B-B14F-4D97-AF65-F5344CB8AC3E}">
        <p14:creationId xmlns:p14="http://schemas.microsoft.com/office/powerpoint/2010/main" val="2399067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60606">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
        <p:nvSpPr>
          <p:cNvPr id="7" name="内容占位符 6"/>
          <p:cNvSpPr>
            <a:spLocks noGrp="1"/>
          </p:cNvSpPr>
          <p:nvPr>
            <p:ph sz="quarter" idx="13"/>
            <p:custDataLst>
              <p:tags r:id="rId4"/>
            </p:custDataLst>
          </p:nvPr>
        </p:nvSpPr>
        <p:spPr>
          <a:xfrm>
            <a:off x="669932" y="952509"/>
            <a:ext cx="10852237" cy="5388907"/>
          </a:xfrm>
        </p:spPr>
        <p:txBody>
          <a:bodyPr/>
          <a:lstStyle>
            <a:lvl1pPr>
              <a:defRPr u="none" strike="noStrike" kern="1200" cap="none" spc="151" normalizeH="0">
                <a:solidFill>
                  <a:schemeClr val="tx1">
                    <a:lumMod val="75000"/>
                    <a:lumOff val="25000"/>
                  </a:schemeClr>
                </a:solidFill>
                <a:uFillTx/>
                <a:latin typeface="Arial" panose="020B0604020202020204" pitchFamily="34" charset="0"/>
              </a:defRPr>
            </a:lvl1pPr>
            <a:lvl2pPr>
              <a:defRPr u="none" strike="noStrike" kern="1200" cap="none" spc="151" normalizeH="0">
                <a:solidFill>
                  <a:schemeClr val="tx1">
                    <a:lumMod val="75000"/>
                    <a:lumOff val="25000"/>
                  </a:schemeClr>
                </a:solidFill>
                <a:uFillTx/>
                <a:latin typeface="Arial" panose="020B0604020202020204" pitchFamily="34" charset="0"/>
              </a:defRPr>
            </a:lvl2pPr>
            <a:lvl3pPr>
              <a:defRPr u="none" strike="noStrike" kern="1200" cap="none" spc="151" normalizeH="0">
                <a:solidFill>
                  <a:schemeClr val="tx1">
                    <a:lumMod val="75000"/>
                    <a:lumOff val="25000"/>
                  </a:schemeClr>
                </a:solidFill>
                <a:uFillTx/>
                <a:latin typeface="Arial" panose="020B0604020202020204" pitchFamily="34" charset="0"/>
              </a:defRPr>
            </a:lvl3pPr>
            <a:lvl4pPr>
              <a:defRPr u="none" strike="noStrike" kern="1200" cap="none" spc="151" normalizeH="0">
                <a:solidFill>
                  <a:schemeClr val="tx1">
                    <a:lumMod val="75000"/>
                    <a:lumOff val="25000"/>
                  </a:schemeClr>
                </a:solidFill>
                <a:uFillTx/>
                <a:latin typeface="Arial" panose="020B0604020202020204" pitchFamily="34" charset="0"/>
              </a:defRPr>
            </a:lvl4pPr>
            <a:lvl5pPr>
              <a:defRPr u="none" strike="noStrike" kern="1200" cap="none" spc="151" normalizeH="0">
                <a:solidFill>
                  <a:schemeClr val="tx1">
                    <a:lumMod val="75000"/>
                    <a:lumOff val="25000"/>
                  </a:schemeClr>
                </a:solidFill>
                <a:uFillTx/>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30934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末尾幻灯片">
    <p:spTree>
      <p:nvGrpSpPr>
        <p:cNvPr id="1" name=""/>
        <p:cNvGrpSpPr/>
        <p:nvPr/>
      </p:nvGrpSpPr>
      <p:grpSpPr>
        <a:xfrm>
          <a:off x="0" y="0"/>
          <a:ext cx="0" cy="0"/>
          <a:chOff x="0" y="0"/>
          <a:chExt cx="0" cy="0"/>
        </a:xfrm>
      </p:grpSpPr>
      <p:grpSp>
        <p:nvGrpSpPr>
          <p:cNvPr id="16" name="组合 15"/>
          <p:cNvGrpSpPr/>
          <p:nvPr userDrawn="1">
            <p:custDataLst>
              <p:tags r:id="rId1"/>
            </p:custDataLst>
          </p:nvPr>
        </p:nvGrpSpPr>
        <p:grpSpPr>
          <a:xfrm>
            <a:off x="1884949" y="1897380"/>
            <a:ext cx="7784835" cy="3063240"/>
            <a:chOff x="1884946" y="1897380"/>
            <a:chExt cx="7784835" cy="3063240"/>
          </a:xfrm>
        </p:grpSpPr>
        <p:grpSp>
          <p:nvGrpSpPr>
            <p:cNvPr id="6" name="组合 5"/>
            <p:cNvGrpSpPr/>
            <p:nvPr userDrawn="1"/>
          </p:nvGrpSpPr>
          <p:grpSpPr>
            <a:xfrm>
              <a:off x="1884946" y="1897380"/>
              <a:ext cx="7502894" cy="3063240"/>
              <a:chOff x="1884946" y="1897380"/>
              <a:chExt cx="7502894" cy="3063240"/>
            </a:xfrm>
          </p:grpSpPr>
          <p:sp>
            <p:nvSpPr>
              <p:cNvPr id="7" name="矩形 6"/>
              <p:cNvSpPr/>
              <p:nvPr>
                <p:custDataLst>
                  <p:tags r:id="rId9"/>
                </p:custDataLst>
              </p:nvPr>
            </p:nvSpPr>
            <p:spPr>
              <a:xfrm>
                <a:off x="1884946" y="1897380"/>
                <a:ext cx="2926080" cy="3063240"/>
              </a:xfrm>
              <a:prstGeom prst="rect">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8" name="矩形 7"/>
              <p:cNvSpPr/>
              <p:nvPr>
                <p:custDataLst>
                  <p:tags r:id="rId10"/>
                </p:custDataLst>
              </p:nvPr>
            </p:nvSpPr>
            <p:spPr>
              <a:xfrm>
                <a:off x="3169920" y="2438400"/>
                <a:ext cx="6217920" cy="208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nvGrpSpPr>
            <p:cNvPr id="15" name="组合 14"/>
            <p:cNvGrpSpPr/>
            <p:nvPr userDrawn="1"/>
          </p:nvGrpSpPr>
          <p:grpSpPr>
            <a:xfrm>
              <a:off x="8855446" y="2968599"/>
              <a:ext cx="814335" cy="797689"/>
              <a:chOff x="8855446" y="2968599"/>
              <a:chExt cx="814335" cy="797689"/>
            </a:xfrm>
          </p:grpSpPr>
          <p:sp>
            <p:nvSpPr>
              <p:cNvPr id="11" name="三角形 7"/>
              <p:cNvSpPr/>
              <p:nvPr userDrawn="1">
                <p:custDataLst>
                  <p:tags r:id="rId7"/>
                </p:custDataLst>
              </p:nvPr>
            </p:nvSpPr>
            <p:spPr>
              <a:xfrm rot="16200000">
                <a:off x="8988995" y="3085502"/>
                <a:ext cx="797689" cy="563883"/>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2" name="三角形 8"/>
              <p:cNvSpPr/>
              <p:nvPr userDrawn="1">
                <p:custDataLst>
                  <p:tags r:id="rId8"/>
                </p:custDataLst>
              </p:nvPr>
            </p:nvSpPr>
            <p:spPr>
              <a:xfrm rot="16200000">
                <a:off x="8745072" y="3117387"/>
                <a:ext cx="753142" cy="53239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dirty="0">
                  <a:solidFill>
                    <a:srgbClr val="FFFFFF"/>
                  </a:solidFill>
                  <a:ea typeface="Arial" panose="020B0604020202020204" pitchFamily="34" charset="0"/>
                </a:endParaRPr>
              </a:p>
            </p:txBody>
          </p:sp>
        </p:grpSp>
      </p:grpSp>
      <p:sp>
        <p:nvSpPr>
          <p:cNvPr id="2" name="标题 1"/>
          <p:cNvSpPr>
            <a:spLocks noGrp="1"/>
          </p:cNvSpPr>
          <p:nvPr>
            <p:ph type="title" hasCustomPrompt="1"/>
            <p:custDataLst>
              <p:tags r:id="rId2"/>
            </p:custDataLst>
          </p:nvPr>
        </p:nvSpPr>
        <p:spPr>
          <a:xfrm>
            <a:off x="3551167" y="2641452"/>
            <a:ext cx="5275704" cy="1325029"/>
          </a:xfrm>
        </p:spPr>
        <p:txBody>
          <a:bodyPr vert="horz" lIns="89988" tIns="46792" rIns="89988" bIns="0" rtlCol="0" anchor="b" anchorCtr="0">
            <a:normAutofit/>
          </a:bodyPr>
          <a:lstStyle>
            <a:lvl1pPr marL="0" marR="0" algn="ctr" defTabSz="914264" rtl="0" eaLnBrk="1" fontAlgn="auto" latinLnBrk="0" hangingPunct="1">
              <a:lnSpc>
                <a:spcPct val="100000"/>
              </a:lnSpc>
              <a:buNone/>
              <a:defRPr kumimoji="0" lang="zh-CN" altLang="en-US" sz="7200" b="1" i="0" u="none" strike="noStrike" kern="1200" cap="none" spc="600" normalizeH="0" baseline="0" noProof="1" dirty="0">
                <a:solidFill>
                  <a:schemeClr val="tx1">
                    <a:lumMod val="75000"/>
                    <a:lumOff val="2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60606">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a:solidFill>
                <a:srgbClr val="060606">
                  <a:tint val="75000"/>
                </a:srgbClr>
              </a:solidFill>
            </a:endParaRPr>
          </a:p>
        </p:txBody>
      </p:sp>
      <p:sp>
        <p:nvSpPr>
          <p:cNvPr id="14" name="文本占位符 13"/>
          <p:cNvSpPr>
            <a:spLocks noGrp="1"/>
          </p:cNvSpPr>
          <p:nvPr>
            <p:ph type="body" sz="quarter" idx="13" hasCustomPrompt="1"/>
            <p:custDataLst>
              <p:tags r:id="rId6"/>
            </p:custDataLst>
          </p:nvPr>
        </p:nvSpPr>
        <p:spPr>
          <a:xfrm>
            <a:off x="3551246" y="4030663"/>
            <a:ext cx="5275633" cy="430212"/>
          </a:xfrm>
        </p:spPr>
        <p:txBody>
          <a:bodyPr lIns="89988" tIns="0" rIns="89988" bIns="46792">
            <a:normAutofit/>
          </a:bodyPr>
          <a:lstStyle>
            <a:lvl1pPr marL="0" indent="0" algn="ctr">
              <a:buNone/>
              <a:defRPr sz="2000" baseline="0">
                <a:solidFill>
                  <a:schemeClr val="tx1">
                    <a:lumMod val="75000"/>
                    <a:lumOff val="25000"/>
                  </a:schemeClr>
                </a:solidFill>
                <a:latin typeface="Arial" panose="020B0604020202020204" pitchFamily="34" charset="0"/>
              </a:defRPr>
            </a:lvl1pPr>
          </a:lstStyle>
          <a:p>
            <a:pPr lvl="0"/>
            <a:r>
              <a:rPr lang="zh-CN" altLang="en-US" dirty="0"/>
              <a:t>单击此处编辑文本</a:t>
            </a:r>
          </a:p>
        </p:txBody>
      </p:sp>
    </p:spTree>
    <p:extLst>
      <p:ext uri="{BB962C8B-B14F-4D97-AF65-F5344CB8AC3E}">
        <p14:creationId xmlns:p14="http://schemas.microsoft.com/office/powerpoint/2010/main" val="1615705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endParaRPr lang="ru-RU" dirty="0"/>
          </a:p>
        </p:txBody>
      </p:sp>
      <p:sp>
        <p:nvSpPr>
          <p:cNvPr id="4" name="Текст 3"/>
          <p:cNvSpPr>
            <a:spLocks noGrp="1"/>
          </p:cNvSpPr>
          <p:nvPr>
            <p:ph type="body" sz="half" idx="2"/>
          </p:nvPr>
        </p:nvSpPr>
        <p:spPr>
          <a:xfrm>
            <a:off x="2389717" y="5367345"/>
            <a:ext cx="7315200" cy="804863"/>
          </a:xfrm>
        </p:spPr>
        <p:txBody>
          <a:bodyPr/>
          <a:lstStyle>
            <a:lvl1pPr marL="0" indent="0">
              <a:buNone/>
              <a:defRPr sz="1500"/>
            </a:lvl1pPr>
            <a:lvl2pPr marL="457131" indent="0">
              <a:buNone/>
              <a:defRPr sz="1200"/>
            </a:lvl2pPr>
            <a:lvl3pPr marL="914264" indent="0">
              <a:buNone/>
              <a:defRPr sz="1100"/>
            </a:lvl3pPr>
            <a:lvl4pPr marL="1371396" indent="0">
              <a:buNone/>
              <a:defRPr sz="900"/>
            </a:lvl4pPr>
            <a:lvl5pPr marL="1828528" indent="0">
              <a:buNone/>
              <a:defRPr sz="900"/>
            </a:lvl5pPr>
            <a:lvl6pPr marL="2285662" indent="0">
              <a:buNone/>
              <a:defRPr sz="900"/>
            </a:lvl6pPr>
            <a:lvl7pPr marL="2742790" indent="0">
              <a:buNone/>
              <a:defRPr sz="900"/>
            </a:lvl7pPr>
            <a:lvl8pPr marL="3199920" indent="0">
              <a:buNone/>
              <a:defRPr sz="900"/>
            </a:lvl8pPr>
            <a:lvl9pPr marL="365705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6" name="Нижний колонтитул 5"/>
          <p:cNvSpPr>
            <a:spLocks noGrp="1"/>
          </p:cNvSpPr>
          <p:nvPr>
            <p:ph type="ftr" sz="quarter" idx="11"/>
          </p:nvPr>
        </p:nvSpPr>
        <p:spPr/>
        <p:txBody>
          <a:body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7" name="Номер слайда 6"/>
          <p:cNvSpPr>
            <a:spLocks noGrp="1"/>
          </p:cNvSpPr>
          <p:nvPr>
            <p:ph type="sldNum" sz="quarter" idx="12"/>
          </p:nvPr>
        </p:nvSpPr>
        <p:spPr/>
        <p:txBody>
          <a:bodyPr/>
          <a:lstStyle/>
          <a:p>
            <a:pPr fontAlgn="auto">
              <a:spcBef>
                <a:spcPts val="0"/>
              </a:spcBef>
              <a:spcAft>
                <a:spcPts val="0"/>
              </a:spcAft>
              <a:defRPr/>
            </a:pPr>
            <a:fld id="{FC0842D6-AD09-40E4-93BB-1295017FCB49}" type="slidenum">
              <a:rPr lang="zh-CN" altLang="en-US" smtClean="0">
                <a:latin typeface="+mn-lt"/>
                <a:ea typeface="+mn-ea"/>
              </a:rPr>
              <a:pPr fontAlgn="auto">
                <a:spcBef>
                  <a:spcPts val="0"/>
                </a:spcBef>
                <a:spcAft>
                  <a:spcPts val="0"/>
                </a:spcAft>
                <a:defRPr/>
              </a:pPr>
              <a:t>‹#›</a:t>
            </a:fld>
            <a:endParaRPr lang="zh-CN" altLang="en-US">
              <a:latin typeface="+mn-lt"/>
              <a:ea typeface="+mn-ea"/>
            </a:endParaRPr>
          </a:p>
        </p:txBody>
      </p:sp>
    </p:spTree>
    <p:extLst>
      <p:ext uri="{BB962C8B-B14F-4D97-AF65-F5344CB8AC3E}">
        <p14:creationId xmlns:p14="http://schemas.microsoft.com/office/powerpoint/2010/main" val="9619148"/>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通用">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1431630" y="5355400"/>
            <a:ext cx="760375" cy="1419173"/>
            <a:chOff x="11431623" y="5355397"/>
            <a:chExt cx="760374" cy="1419173"/>
          </a:xfrm>
        </p:grpSpPr>
        <p:sp>
          <p:nvSpPr>
            <p:cNvPr id="12" name="三角形 4"/>
            <p:cNvSpPr/>
            <p:nvPr>
              <p:custDataLst>
                <p:tags r:id="rId6"/>
              </p:custDataLst>
            </p:nvPr>
          </p:nvSpPr>
          <p:spPr>
            <a:xfrm rot="16200000">
              <a:off x="11232532" y="5815105"/>
              <a:ext cx="1158557" cy="760373"/>
            </a:xfrm>
            <a:prstGeom prst="triangle">
              <a:avLst>
                <a:gd name="adj" fmla="val 5022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3" name="任意形状 7"/>
            <p:cNvSpPr/>
            <p:nvPr>
              <p:custDataLst>
                <p:tags r:id="rId7"/>
              </p:custDataLst>
            </p:nvPr>
          </p:nvSpPr>
          <p:spPr>
            <a:xfrm rot="16200000">
              <a:off x="11186775" y="5600245"/>
              <a:ext cx="1250070" cy="760373"/>
            </a:xfrm>
            <a:custGeom>
              <a:avLst/>
              <a:gdLst>
                <a:gd name="connsiteX0" fmla="*/ 0 w 6265084"/>
                <a:gd name="connsiteY0" fmla="*/ 2026920 h 2026920"/>
                <a:gd name="connsiteX1" fmla="*/ 2789530 w 6265084"/>
                <a:gd name="connsiteY1" fmla="*/ 36357 h 2026920"/>
                <a:gd name="connsiteX2" fmla="*/ 2851309 w 6265084"/>
                <a:gd name="connsiteY2" fmla="*/ 0 h 2026920"/>
                <a:gd name="connsiteX3" fmla="*/ 6265084 w 6265084"/>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6265084" h="2026920">
                  <a:moveTo>
                    <a:pt x="0" y="2026920"/>
                  </a:moveTo>
                  <a:lnTo>
                    <a:pt x="2789530" y="36357"/>
                  </a:lnTo>
                  <a:lnTo>
                    <a:pt x="2851309" y="0"/>
                  </a:lnTo>
                  <a:lnTo>
                    <a:pt x="6265084" y="20269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hasCustomPrompt="1"/>
            <p:custDataLst>
              <p:tags r:id="rId2"/>
            </p:custDataLst>
          </p:nvPr>
        </p:nvSpPr>
        <p:spPr>
          <a:xfrm>
            <a:off x="838200" y="794327"/>
            <a:ext cx="10515600" cy="540484"/>
          </a:xfrm>
        </p:spPr>
        <p:txBody>
          <a:bodyPr>
            <a:normAutofit/>
          </a:bodyPr>
          <a:lstStyle>
            <a:lvl1pPr>
              <a:defRPr sz="23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4"/>
            </p:custDataLst>
          </p:nvPr>
        </p:nvSpPr>
        <p:spPr/>
        <p:txBody>
          <a:bodyPr/>
          <a:lstStyle>
            <a:lvl1pPr>
              <a:defRPr baseline="0">
                <a:latin typeface="Arial" panose="020B0604020202020204" pitchFamily="34" charset="0"/>
              </a:defRPr>
            </a:lvl1p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Tree>
    <p:extLst>
      <p:ext uri="{BB962C8B-B14F-4D97-AF65-F5344CB8AC3E}">
        <p14:creationId xmlns:p14="http://schemas.microsoft.com/office/powerpoint/2010/main" val="3057248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相框">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0" y="0"/>
            <a:ext cx="12192000" cy="6858000"/>
            <a:chOff x="0" y="0"/>
            <a:chExt cx="12192000" cy="6858000"/>
          </a:xfrm>
        </p:grpSpPr>
        <p:sp>
          <p:nvSpPr>
            <p:cNvPr id="8" name="矩形 7"/>
            <p:cNvSpPr/>
            <p:nvPr userDrawn="1">
              <p:custDataLst>
                <p:tags r:id="rId7"/>
              </p:custDataLst>
            </p:nvPr>
          </p:nvSpPr>
          <p:spPr>
            <a:xfrm>
              <a:off x="291530" y="304200"/>
              <a:ext cx="11606400" cy="62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FFFFFF"/>
                </a:solidFill>
                <a:ea typeface="Arial" panose="020B0604020202020204" pitchFamily="34" charset="0"/>
              </a:endParaRPr>
            </a:p>
          </p:txBody>
        </p:sp>
        <p:grpSp>
          <p:nvGrpSpPr>
            <p:cNvPr id="6" name="组合 5"/>
            <p:cNvGrpSpPr/>
            <p:nvPr userDrawn="1">
              <p:custDataLst>
                <p:tags r:id="rId8"/>
              </p:custDataLst>
            </p:nvPr>
          </p:nvGrpSpPr>
          <p:grpSpPr>
            <a:xfrm>
              <a:off x="0" y="0"/>
              <a:ext cx="12192000" cy="6858000"/>
              <a:chOff x="0" y="0"/>
              <a:chExt cx="19200" cy="10800"/>
            </a:xfrm>
          </p:grpSpPr>
          <p:sp>
            <p:nvSpPr>
              <p:cNvPr id="19" name="三角形 8"/>
              <p:cNvSpPr/>
              <p:nvPr userDrawn="1">
                <p:custDataLst>
                  <p:tags r:id="rId9"/>
                </p:custDataLst>
              </p:nvPr>
            </p:nvSpPr>
            <p:spPr>
              <a:xfrm rot="5400000">
                <a:off x="-540" y="540"/>
                <a:ext cx="2360" cy="12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三角形 8"/>
              <p:cNvSpPr/>
              <p:nvPr userDrawn="1">
                <p:custDataLst>
                  <p:tags r:id="rId10"/>
                </p:custDataLst>
              </p:nvPr>
            </p:nvSpPr>
            <p:spPr>
              <a:xfrm rot="16200000">
                <a:off x="17380" y="8980"/>
                <a:ext cx="2360" cy="12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sp>
        <p:nvSpPr>
          <p:cNvPr id="2" name="标题 1"/>
          <p:cNvSpPr>
            <a:spLocks noGrp="1"/>
          </p:cNvSpPr>
          <p:nvPr>
            <p:ph type="title" hasCustomPrompt="1"/>
            <p:custDataLst>
              <p:tags r:id="rId2"/>
            </p:custDataLst>
          </p:nvPr>
        </p:nvSpPr>
        <p:spPr>
          <a:xfrm>
            <a:off x="1281600" y="1249200"/>
            <a:ext cx="9626400" cy="723600"/>
          </a:xfrm>
        </p:spPr>
        <p:txBody>
          <a:bodyPr anchor="ctr">
            <a:normAutofit/>
          </a:bodyPr>
          <a:lstStyle>
            <a:lvl1pPr>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单击此处编辑标题</a:t>
            </a:r>
          </a:p>
        </p:txBody>
      </p:sp>
      <p:sp>
        <p:nvSpPr>
          <p:cNvPr id="7" name="内容占位符 6"/>
          <p:cNvSpPr>
            <a:spLocks noGrp="1"/>
          </p:cNvSpPr>
          <p:nvPr>
            <p:ph sz="quarter" idx="13" hasCustomPrompt="1"/>
            <p:custDataLst>
              <p:tags r:id="rId3"/>
            </p:custDataLst>
          </p:nvPr>
        </p:nvSpPr>
        <p:spPr>
          <a:xfrm>
            <a:off x="1281113" y="2163600"/>
            <a:ext cx="9626600" cy="3445200"/>
          </a:xfrm>
        </p:spPr>
        <p:txBody>
          <a:bodyPr>
            <a:normAutofit/>
          </a:bodyPr>
          <a:lstStyle>
            <a:lvl1pP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defRPr baseline="0">
                <a:solidFill>
                  <a:schemeClr val="tx1"/>
                </a:solidFill>
                <a:latin typeface="Microsoft YaHei" panose="020B0503020204020204" pitchFamily="34" charset="-122"/>
                <a:ea typeface="Microsoft YaHei" panose="020B0503020204020204" pitchFamily="34" charset="-122"/>
              </a:defRPr>
            </a:lvl2pPr>
            <a:lvl3pPr>
              <a:defRPr baseline="0">
                <a:solidFill>
                  <a:schemeClr val="tx1"/>
                </a:solidFill>
                <a:latin typeface="Microsoft YaHei" panose="020B0503020204020204" pitchFamily="34" charset="-122"/>
                <a:ea typeface="Microsoft YaHei" panose="020B0503020204020204" pitchFamily="34" charset="-122"/>
              </a:defRPr>
            </a:lvl3pPr>
            <a:lvl4pPr>
              <a:defRPr baseline="0">
                <a:solidFill>
                  <a:schemeClr val="tx1"/>
                </a:solidFill>
                <a:latin typeface="Microsoft YaHei" panose="020B0503020204020204" pitchFamily="34" charset="-122"/>
                <a:ea typeface="Microsoft YaHei" panose="020B0503020204020204" pitchFamily="34" charset="-122"/>
              </a:defRPr>
            </a:lvl4pPr>
            <a:lvl5pPr>
              <a:defRPr baseline="0">
                <a:solidFill>
                  <a:schemeClr val="tx1"/>
                </a:solidFill>
                <a:latin typeface="Microsoft YaHei" panose="020B0503020204020204" pitchFamily="34" charset="-122"/>
                <a:ea typeface="Microsoft YaHei" panose="020B0503020204020204" pitchFamily="3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4" name="页脚占位符 3"/>
          <p:cNvSpPr>
            <a:spLocks noGrp="1"/>
          </p:cNvSpPr>
          <p:nvPr>
            <p:ph type="ftr" sz="quarter" idx="11"/>
            <p:custDataLst>
              <p:tags r:id="rId6"/>
            </p:custDataLst>
          </p:nvPr>
        </p:nvSpPr>
        <p:spPr/>
        <p:txBody>
          <a:bodyPr/>
          <a:lstStyle/>
          <a:p>
            <a:endParaRPr lang="zh-CN" altLang="en-US" dirty="0">
              <a:solidFill>
                <a:srgbClr val="060606">
                  <a:tint val="75000"/>
                </a:srgbClr>
              </a:solidFill>
            </a:endParaRPr>
          </a:p>
        </p:txBody>
      </p:sp>
    </p:spTree>
    <p:extLst>
      <p:ext uri="{BB962C8B-B14F-4D97-AF65-F5344CB8AC3E}">
        <p14:creationId xmlns:p14="http://schemas.microsoft.com/office/powerpoint/2010/main" val="3928697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左右">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3" y="1"/>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grpSp>
        <p:nvGrpSpPr>
          <p:cNvPr id="15" name="组合 14"/>
          <p:cNvGrpSpPr/>
          <p:nvPr userDrawn="1">
            <p:custDataLst>
              <p:tags r:id="rId2"/>
            </p:custDataLst>
          </p:nvPr>
        </p:nvGrpSpPr>
        <p:grpSpPr>
          <a:xfrm>
            <a:off x="3" y="5177155"/>
            <a:ext cx="1689100" cy="1689100"/>
            <a:chOff x="0" y="5177155"/>
            <a:chExt cx="1689100" cy="1689100"/>
          </a:xfrm>
        </p:grpSpPr>
        <p:sp>
          <p:nvSpPr>
            <p:cNvPr id="16" name="任意多边形: 形状 15"/>
            <p:cNvSpPr/>
            <p:nvPr>
              <p:custDataLst>
                <p:tags r:id="rId9"/>
              </p:custDataLst>
            </p:nvPr>
          </p:nvSpPr>
          <p:spPr>
            <a:xfrm rot="16200000" flipV="1">
              <a:off x="0" y="5177155"/>
              <a:ext cx="1689100" cy="168910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7" name="任意多边形: 形状 16"/>
            <p:cNvSpPr/>
            <p:nvPr>
              <p:custDataLst>
                <p:tags r:id="rId10"/>
              </p:custDataLst>
            </p:nvPr>
          </p:nvSpPr>
          <p:spPr>
            <a:xfrm rot="16200000" flipV="1">
              <a:off x="0" y="5680785"/>
              <a:ext cx="1185470" cy="1185470"/>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hasCustomPrompt="1"/>
            <p:custDataLst>
              <p:tags r:id="rId3"/>
            </p:custDataLst>
          </p:nvPr>
        </p:nvSpPr>
        <p:spPr>
          <a:xfrm>
            <a:off x="583200" y="770400"/>
            <a:ext cx="3960000" cy="882000"/>
          </a:xfrm>
        </p:spPr>
        <p:txBody>
          <a:bodyPr anchor="ctr">
            <a:normAutofit/>
          </a:bodyPr>
          <a:lstStyle>
            <a:lvl1pPr>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586800" y="1764000"/>
            <a:ext cx="3956400" cy="40932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内容占位符 8"/>
          <p:cNvSpPr>
            <a:spLocks noGrp="1"/>
          </p:cNvSpPr>
          <p:nvPr userDrawn="1">
            <p:ph sz="quarter" idx="14"/>
            <p:custDataLst>
              <p:tags r:id="rId8"/>
            </p:custDataLst>
          </p:nvPr>
        </p:nvSpPr>
        <p:spPr>
          <a:xfrm>
            <a:off x="5101200" y="769946"/>
            <a:ext cx="6480000" cy="5087937"/>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endParaRPr lang="zh-CN" altLang="en-US" dirty="0"/>
          </a:p>
        </p:txBody>
      </p:sp>
    </p:spTree>
    <p:extLst>
      <p:ext uri="{BB962C8B-B14F-4D97-AF65-F5344CB8AC3E}">
        <p14:creationId xmlns:p14="http://schemas.microsoft.com/office/powerpoint/2010/main" val="1419407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上下">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grpSp>
        <p:nvGrpSpPr>
          <p:cNvPr id="16" name="组合 15"/>
          <p:cNvGrpSpPr/>
          <p:nvPr userDrawn="1">
            <p:custDataLst>
              <p:tags r:id="rId2"/>
            </p:custDataLst>
          </p:nvPr>
        </p:nvGrpSpPr>
        <p:grpSpPr>
          <a:xfrm rot="10800000">
            <a:off x="10502903" y="3"/>
            <a:ext cx="1689100" cy="1689100"/>
            <a:chOff x="0" y="5177155"/>
            <a:chExt cx="1689100" cy="1689100"/>
          </a:xfrm>
        </p:grpSpPr>
        <p:sp>
          <p:nvSpPr>
            <p:cNvPr id="17" name="任意多边形: 形状 16"/>
            <p:cNvSpPr/>
            <p:nvPr>
              <p:custDataLst>
                <p:tags r:id="rId9"/>
              </p:custDataLst>
            </p:nvPr>
          </p:nvSpPr>
          <p:spPr>
            <a:xfrm rot="16200000" flipV="1">
              <a:off x="0" y="5177155"/>
              <a:ext cx="1689100" cy="168910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任意多边形: 形状 17"/>
            <p:cNvSpPr/>
            <p:nvPr>
              <p:custDataLst>
                <p:tags r:id="rId10"/>
              </p:custDataLst>
            </p:nvPr>
          </p:nvSpPr>
          <p:spPr>
            <a:xfrm rot="16200000" flipV="1">
              <a:off x="0" y="5680785"/>
              <a:ext cx="1185470" cy="1185470"/>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2" name="标题 1"/>
          <p:cNvSpPr>
            <a:spLocks noGrp="1"/>
          </p:cNvSpPr>
          <p:nvPr userDrawn="1">
            <p:ph type="title"/>
            <p:custDataLst>
              <p:tags r:id="rId3"/>
            </p:custDataLst>
          </p:nvPr>
        </p:nvSpPr>
        <p:spPr>
          <a:xfrm>
            <a:off x="612000" y="781200"/>
            <a:ext cx="10976400" cy="626400"/>
          </a:xfrm>
        </p:spPr>
        <p:txBody>
          <a:bodyPr anchor="ctr"/>
          <a:lstStyle>
            <a:lvl1pPr algn="ctr">
              <a:defRPr sz="36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612000" y="1659600"/>
            <a:ext cx="10975975" cy="828000"/>
          </a:xfrm>
        </p:spPr>
        <p:txBody>
          <a:bodyPr>
            <a:normAutofit/>
          </a:bodyPr>
          <a:lstStyle>
            <a:lvl1pPr algn="ct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9" name="内容占位符 8"/>
          <p:cNvSpPr>
            <a:spLocks noGrp="1"/>
          </p:cNvSpPr>
          <p:nvPr userDrawn="1">
            <p:ph sz="quarter" idx="14"/>
            <p:custDataLst>
              <p:tags r:id="rId8"/>
            </p:custDataLst>
          </p:nvPr>
        </p:nvSpPr>
        <p:spPr>
          <a:xfrm>
            <a:off x="612775" y="2808000"/>
            <a:ext cx="10965600" cy="34308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Tree>
    <p:extLst>
      <p:ext uri="{BB962C8B-B14F-4D97-AF65-F5344CB8AC3E}">
        <p14:creationId xmlns:p14="http://schemas.microsoft.com/office/powerpoint/2010/main" val="287083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下上">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0502903" y="3"/>
            <a:ext cx="1689100" cy="1689100"/>
            <a:chOff x="16540" y="0"/>
            <a:chExt cx="2660" cy="2660"/>
          </a:xfrm>
        </p:grpSpPr>
        <p:sp>
          <p:nvSpPr>
            <p:cNvPr id="17" name="任意多边形: 形状 16"/>
            <p:cNvSpPr/>
            <p:nvPr>
              <p:custDataLst>
                <p:tags r:id="rId9"/>
              </p:custDataLst>
            </p:nvPr>
          </p:nvSpPr>
          <p:spPr>
            <a:xfrm rot="5400000" flipV="1">
              <a:off x="16540" y="0"/>
              <a:ext cx="2660" cy="2660"/>
            </a:xfrm>
            <a:custGeom>
              <a:avLst/>
              <a:gdLst>
                <a:gd name="connsiteX0" fmla="*/ 0 w 2034073"/>
                <a:gd name="connsiteY0" fmla="*/ 0 h 2034073"/>
                <a:gd name="connsiteX1" fmla="*/ 0 w 2034073"/>
                <a:gd name="connsiteY1" fmla="*/ 1052451 h 2034073"/>
                <a:gd name="connsiteX2" fmla="*/ 981622 w 2034073"/>
                <a:gd name="connsiteY2" fmla="*/ 2034073 h 2034073"/>
                <a:gd name="connsiteX3" fmla="*/ 2034073 w 2034073"/>
                <a:gd name="connsiteY3" fmla="*/ 2034073 h 2034073"/>
              </a:gdLst>
              <a:ahLst/>
              <a:cxnLst>
                <a:cxn ang="0">
                  <a:pos x="connsiteX0" y="connsiteY0"/>
                </a:cxn>
                <a:cxn ang="0">
                  <a:pos x="connsiteX1" y="connsiteY1"/>
                </a:cxn>
                <a:cxn ang="0">
                  <a:pos x="connsiteX2" y="connsiteY2"/>
                </a:cxn>
                <a:cxn ang="0">
                  <a:pos x="connsiteX3" y="connsiteY3"/>
                </a:cxn>
              </a:cxnLst>
              <a:rect l="l" t="t" r="r" b="b"/>
              <a:pathLst>
                <a:path w="2034073" h="2034073">
                  <a:moveTo>
                    <a:pt x="0" y="0"/>
                  </a:moveTo>
                  <a:lnTo>
                    <a:pt x="0" y="1052451"/>
                  </a:lnTo>
                  <a:lnTo>
                    <a:pt x="981622" y="2034073"/>
                  </a:lnTo>
                  <a:lnTo>
                    <a:pt x="2034073" y="20340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18" name="任意多边形: 形状 17"/>
            <p:cNvSpPr/>
            <p:nvPr>
              <p:custDataLst>
                <p:tags r:id="rId10"/>
              </p:custDataLst>
            </p:nvPr>
          </p:nvSpPr>
          <p:spPr>
            <a:xfrm rot="5400000" flipV="1">
              <a:off x="17333" y="0"/>
              <a:ext cx="1867" cy="1867"/>
            </a:xfrm>
            <a:custGeom>
              <a:avLst/>
              <a:gdLst>
                <a:gd name="connsiteX0" fmla="*/ 0 w 1427584"/>
                <a:gd name="connsiteY0" fmla="*/ 0 h 1427584"/>
                <a:gd name="connsiteX1" fmla="*/ 0 w 1427584"/>
                <a:gd name="connsiteY1" fmla="*/ 445962 h 1427584"/>
                <a:gd name="connsiteX2" fmla="*/ 981622 w 1427584"/>
                <a:gd name="connsiteY2" fmla="*/ 1427584 h 1427584"/>
                <a:gd name="connsiteX3" fmla="*/ 1427584 w 1427584"/>
                <a:gd name="connsiteY3" fmla="*/ 1427584 h 1427584"/>
              </a:gdLst>
              <a:ahLst/>
              <a:cxnLst>
                <a:cxn ang="0">
                  <a:pos x="connsiteX0" y="connsiteY0"/>
                </a:cxn>
                <a:cxn ang="0">
                  <a:pos x="connsiteX1" y="connsiteY1"/>
                </a:cxn>
                <a:cxn ang="0">
                  <a:pos x="connsiteX2" y="connsiteY2"/>
                </a:cxn>
                <a:cxn ang="0">
                  <a:pos x="connsiteX3" y="connsiteY3"/>
                </a:cxn>
              </a:cxnLst>
              <a:rect l="l" t="t" r="r" b="b"/>
              <a:pathLst>
                <a:path w="1427584" h="1427584">
                  <a:moveTo>
                    <a:pt x="0" y="0"/>
                  </a:moveTo>
                  <a:lnTo>
                    <a:pt x="0" y="445962"/>
                  </a:lnTo>
                  <a:lnTo>
                    <a:pt x="981622" y="1427584"/>
                  </a:lnTo>
                  <a:lnTo>
                    <a:pt x="1427584" y="1427584"/>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13" name="矩形 12"/>
          <p:cNvSpPr/>
          <p:nvPr userDrawn="1">
            <p:custDataLst>
              <p:tags r:id="rId2"/>
            </p:custDataLst>
          </p:nvPr>
        </p:nvSpPr>
        <p:spPr>
          <a:xfrm>
            <a:off x="0" y="5041909"/>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sp>
        <p:nvSpPr>
          <p:cNvPr id="2" name="标题 1"/>
          <p:cNvSpPr>
            <a:spLocks noGrp="1"/>
          </p:cNvSpPr>
          <p:nvPr userDrawn="1">
            <p:ph type="title"/>
            <p:custDataLst>
              <p:tags r:id="rId3"/>
            </p:custDataLst>
          </p:nvPr>
        </p:nvSpPr>
        <p:spPr>
          <a:xfrm>
            <a:off x="604800" y="669600"/>
            <a:ext cx="10976400" cy="565200"/>
          </a:xfrm>
        </p:spPr>
        <p:txBody>
          <a:bodyPr anchor="ctr">
            <a:normAutofit/>
          </a:bodyPr>
          <a:lstStyle>
            <a:lvl1pPr algn="ctr">
              <a:lnSpc>
                <a:spcPct val="100000"/>
              </a:lnSpc>
              <a:defRPr sz="32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内容占位符 6"/>
          <p:cNvSpPr>
            <a:spLocks noGrp="1"/>
          </p:cNvSpPr>
          <p:nvPr userDrawn="1">
            <p:ph sz="quarter" idx="13"/>
            <p:custDataLst>
              <p:tags r:id="rId7"/>
            </p:custDataLst>
          </p:nvPr>
        </p:nvSpPr>
        <p:spPr>
          <a:xfrm>
            <a:off x="604837" y="1681200"/>
            <a:ext cx="10990800" cy="32112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文本占位符 8"/>
          <p:cNvSpPr>
            <a:spLocks noGrp="1"/>
          </p:cNvSpPr>
          <p:nvPr userDrawn="1">
            <p:ph type="body" sz="quarter" idx="14"/>
            <p:custDataLst>
              <p:tags r:id="rId8"/>
            </p:custDataLst>
          </p:nvPr>
        </p:nvSpPr>
        <p:spPr>
          <a:xfrm>
            <a:off x="594000" y="5180400"/>
            <a:ext cx="11001600" cy="1011600"/>
          </a:xfrm>
        </p:spPr>
        <p:txBody>
          <a:bodyPr>
            <a:normAutofit/>
          </a:bodyPr>
          <a:lstStyle>
            <a:lvl1pPr marL="0" indent="0">
              <a:lnSpc>
                <a:spcPct val="130000"/>
              </a:lnSpc>
              <a:spcBef>
                <a:spcPts val="0"/>
              </a:spcBef>
              <a:spcAft>
                <a:spcPts val="1000"/>
              </a:spcAft>
              <a:buNone/>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1573473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导航">
    <p:spTree>
      <p:nvGrpSpPr>
        <p:cNvPr id="1" name=""/>
        <p:cNvGrpSpPr/>
        <p:nvPr/>
      </p:nvGrpSpPr>
      <p:grpSpPr>
        <a:xfrm>
          <a:off x="0" y="0"/>
          <a:ext cx="0" cy="0"/>
          <a:chOff x="0" y="0"/>
          <a:chExt cx="0" cy="0"/>
        </a:xfrm>
      </p:grpSpPr>
      <p:grpSp>
        <p:nvGrpSpPr>
          <p:cNvPr id="17" name="组合 16"/>
          <p:cNvGrpSpPr/>
          <p:nvPr userDrawn="1">
            <p:custDataLst>
              <p:tags r:id="rId1"/>
            </p:custDataLst>
          </p:nvPr>
        </p:nvGrpSpPr>
        <p:grpSpPr>
          <a:xfrm>
            <a:off x="11431630" y="5355400"/>
            <a:ext cx="760375" cy="1419173"/>
            <a:chOff x="11431623" y="5355397"/>
            <a:chExt cx="760374" cy="1419173"/>
          </a:xfrm>
        </p:grpSpPr>
        <p:sp>
          <p:nvSpPr>
            <p:cNvPr id="18" name="三角形 4"/>
            <p:cNvSpPr/>
            <p:nvPr>
              <p:custDataLst>
                <p:tags r:id="rId11"/>
              </p:custDataLst>
            </p:nvPr>
          </p:nvSpPr>
          <p:spPr>
            <a:xfrm rot="16200000">
              <a:off x="11232532" y="5815105"/>
              <a:ext cx="1158557" cy="760373"/>
            </a:xfrm>
            <a:prstGeom prst="triangle">
              <a:avLst>
                <a:gd name="adj" fmla="val 5022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1" name="任意形状 7"/>
            <p:cNvSpPr/>
            <p:nvPr>
              <p:custDataLst>
                <p:tags r:id="rId12"/>
              </p:custDataLst>
            </p:nvPr>
          </p:nvSpPr>
          <p:spPr>
            <a:xfrm rot="16200000">
              <a:off x="11186775" y="5600245"/>
              <a:ext cx="1250070" cy="760373"/>
            </a:xfrm>
            <a:custGeom>
              <a:avLst/>
              <a:gdLst>
                <a:gd name="connsiteX0" fmla="*/ 0 w 6265084"/>
                <a:gd name="connsiteY0" fmla="*/ 2026920 h 2026920"/>
                <a:gd name="connsiteX1" fmla="*/ 2789530 w 6265084"/>
                <a:gd name="connsiteY1" fmla="*/ 36357 h 2026920"/>
                <a:gd name="connsiteX2" fmla="*/ 2851309 w 6265084"/>
                <a:gd name="connsiteY2" fmla="*/ 0 h 2026920"/>
                <a:gd name="connsiteX3" fmla="*/ 6265084 w 6265084"/>
                <a:gd name="connsiteY3" fmla="*/ 2026920 h 2026920"/>
              </a:gdLst>
              <a:ahLst/>
              <a:cxnLst>
                <a:cxn ang="0">
                  <a:pos x="connsiteX0" y="connsiteY0"/>
                </a:cxn>
                <a:cxn ang="0">
                  <a:pos x="connsiteX1" y="connsiteY1"/>
                </a:cxn>
                <a:cxn ang="0">
                  <a:pos x="connsiteX2" y="connsiteY2"/>
                </a:cxn>
                <a:cxn ang="0">
                  <a:pos x="connsiteX3" y="connsiteY3"/>
                </a:cxn>
              </a:cxnLst>
              <a:rect l="l" t="t" r="r" b="b"/>
              <a:pathLst>
                <a:path w="6265084" h="2026920">
                  <a:moveTo>
                    <a:pt x="0" y="2026920"/>
                  </a:moveTo>
                  <a:lnTo>
                    <a:pt x="2789530" y="36357"/>
                  </a:lnTo>
                  <a:lnTo>
                    <a:pt x="2851309" y="0"/>
                  </a:lnTo>
                  <a:lnTo>
                    <a:pt x="6265084" y="20269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sp>
        <p:nvSpPr>
          <p:cNvPr id="15" name="矩形 14"/>
          <p:cNvSpPr/>
          <p:nvPr userDrawn="1">
            <p:custDataLst>
              <p:tags r:id="rId2"/>
            </p:custDataLst>
          </p:nvPr>
        </p:nvSpPr>
        <p:spPr>
          <a:xfrm>
            <a:off x="0" y="9"/>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28" tIns="45718" rIns="91428" bIns="45718" numCol="1" spcCol="0" rtlCol="0" fromWordArt="0" anchor="ctr" anchorCtr="0" forceAA="0" compatLnSpc="1">
            <a:noAutofit/>
          </a:bodyPr>
          <a:lstStyle/>
          <a:p>
            <a:pPr algn="ctr" fontAlgn="auto">
              <a:spcBef>
                <a:spcPts val="0"/>
              </a:spcBef>
              <a:spcAft>
                <a:spcPts val="0"/>
              </a:spcAft>
            </a:pPr>
            <a:endParaRPr lang="en-US" altLang="zh-CN" dirty="0">
              <a:solidFill>
                <a:srgbClr val="FFFFFF"/>
              </a:solidFill>
              <a:ea typeface="Arial" panose="020B0604020202020204" pitchFamily="34" charset="0"/>
              <a:cs typeface="Arial" panose="020B0604020202020204" pitchFamily="34" charset="0"/>
              <a:sym typeface="+mn-ea"/>
            </a:endParaRPr>
          </a:p>
        </p:txBody>
      </p:sp>
      <p:sp>
        <p:nvSpPr>
          <p:cNvPr id="2" name="标题 1"/>
          <p:cNvSpPr>
            <a:spLocks noGrp="1"/>
          </p:cNvSpPr>
          <p:nvPr>
            <p:ph type="title"/>
            <p:custDataLst>
              <p:tags r:id="rId3"/>
            </p:custDataLst>
          </p:nvPr>
        </p:nvSpPr>
        <p:spPr>
          <a:xfrm>
            <a:off x="579600" y="237603"/>
            <a:ext cx="11037600" cy="441964"/>
          </a:xfrm>
        </p:spPr>
        <p:txBody>
          <a:bodyPr>
            <a:normAutofit/>
          </a:bodyPr>
          <a:lstStyle>
            <a:lvl1pPr>
              <a:lnSpc>
                <a:spcPct val="100000"/>
              </a:lnSpc>
              <a:defRPr sz="24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单击此处编辑母版标题样式</a:t>
            </a:r>
          </a:p>
        </p:txBody>
      </p:sp>
      <p:sp>
        <p:nvSpPr>
          <p:cNvPr id="7" name="内容占位符 6"/>
          <p:cNvSpPr>
            <a:spLocks noGrp="1"/>
          </p:cNvSpPr>
          <p:nvPr>
            <p:ph sz="quarter" idx="13"/>
            <p:custDataLst>
              <p:tags r:id="rId4"/>
            </p:custDataLst>
          </p:nvPr>
        </p:nvSpPr>
        <p:spPr>
          <a:xfrm>
            <a:off x="579600" y="1663200"/>
            <a:ext cx="5342400" cy="2894400"/>
          </a:xfrm>
        </p:spPr>
        <p:txBody>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p:ph type="ftr" sz="quarter" idx="11"/>
            <p:custDataLst>
              <p:tags r:id="rId6"/>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9" name="内容占位符 8"/>
          <p:cNvSpPr>
            <a:spLocks noGrp="1"/>
          </p:cNvSpPr>
          <p:nvPr>
            <p:ph sz="quarter" idx="14"/>
            <p:custDataLst>
              <p:tags r:id="rId8"/>
            </p:custDataLst>
          </p:nvPr>
        </p:nvSpPr>
        <p:spPr>
          <a:xfrm>
            <a:off x="6242400" y="1663200"/>
            <a:ext cx="5367600" cy="2894400"/>
          </a:xfrm>
        </p:spPr>
        <p:txBody>
          <a:bodyPr>
            <a:normAutofit/>
          </a:bodyPr>
          <a:lstStyle>
            <a:lvl1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vl2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2pPr>
            <a:lvl3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3pPr>
            <a:lvl4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4pPr>
            <a:lvl5pPr>
              <a:lnSpc>
                <a:spcPct val="130000"/>
              </a:lnSpc>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normAutofit/>
          </a:bodyPr>
          <a:lstStyle>
            <a:lvl1pP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normAutofit/>
          </a:bodyPr>
          <a:lstStyle>
            <a:lvl1pP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104385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腰带">
    <p:spTree>
      <p:nvGrpSpPr>
        <p:cNvPr id="1" name=""/>
        <p:cNvGrpSpPr/>
        <p:nvPr/>
      </p:nvGrpSpPr>
      <p:grpSpPr>
        <a:xfrm>
          <a:off x="0" y="0"/>
          <a:ext cx="0" cy="0"/>
          <a:chOff x="0" y="0"/>
          <a:chExt cx="0" cy="0"/>
        </a:xfrm>
      </p:grpSpPr>
      <p:sp>
        <p:nvSpPr>
          <p:cNvPr id="12" name="矩形 11"/>
          <p:cNvSpPr/>
          <p:nvPr userDrawn="1">
            <p:custDataLst>
              <p:tags r:id="rId1"/>
            </p:custDataLst>
          </p:nvPr>
        </p:nvSpPr>
        <p:spPr>
          <a:xfrm>
            <a:off x="0" y="959232"/>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Autofit/>
          </a:bodyPr>
          <a:lstStyle/>
          <a:p>
            <a:pPr algn="ctr" fontAlgn="auto">
              <a:spcBef>
                <a:spcPts val="0"/>
              </a:spcBef>
              <a:spcAft>
                <a:spcPts val="0"/>
              </a:spcAft>
            </a:pPr>
            <a:endParaRPr lang="en-US" altLang="zh-CN" dirty="0">
              <a:solidFill>
                <a:srgbClr val="FFFFFF"/>
              </a:solidFill>
              <a:ea typeface="Arial" panose="020B0604020202020204" pitchFamily="34" charset="0"/>
              <a:sym typeface="+mn-ea"/>
            </a:endParaRPr>
          </a:p>
        </p:txBody>
      </p:sp>
      <p:grpSp>
        <p:nvGrpSpPr>
          <p:cNvPr id="8" name="组合 7"/>
          <p:cNvGrpSpPr/>
          <p:nvPr userDrawn="1">
            <p:custDataLst>
              <p:tags r:id="rId2"/>
            </p:custDataLst>
          </p:nvPr>
        </p:nvGrpSpPr>
        <p:grpSpPr>
          <a:xfrm>
            <a:off x="8" y="0"/>
            <a:ext cx="12188825" cy="6858000"/>
            <a:chOff x="0" y="0"/>
            <a:chExt cx="19195" cy="10800"/>
          </a:xfrm>
        </p:grpSpPr>
        <p:grpSp>
          <p:nvGrpSpPr>
            <p:cNvPr id="6" name="组合 5"/>
            <p:cNvGrpSpPr/>
            <p:nvPr userDrawn="1">
              <p:custDataLst>
                <p:tags r:id="rId8"/>
              </p:custDataLst>
            </p:nvPr>
          </p:nvGrpSpPr>
          <p:grpSpPr>
            <a:xfrm>
              <a:off x="0" y="0"/>
              <a:ext cx="1900" cy="3988"/>
              <a:chOff x="-4" y="1"/>
              <a:chExt cx="1206503" cy="2532599"/>
            </a:xfrm>
          </p:grpSpPr>
          <p:sp>
            <p:nvSpPr>
              <p:cNvPr id="21" name="三角形 8"/>
              <p:cNvSpPr/>
              <p:nvPr>
                <p:custDataLst>
                  <p:tags r:id="rId12"/>
                </p:custDataLst>
              </p:nvPr>
            </p:nvSpPr>
            <p:spPr>
              <a:xfrm rot="5400000">
                <a:off x="-509001" y="817099"/>
                <a:ext cx="2224498" cy="120650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2" name="三角形 8"/>
              <p:cNvSpPr/>
              <p:nvPr>
                <p:custDataLst>
                  <p:tags r:id="rId13"/>
                </p:custDataLst>
              </p:nvPr>
            </p:nvSpPr>
            <p:spPr>
              <a:xfrm rot="5400000">
                <a:off x="-509001" y="508998"/>
                <a:ext cx="2224498" cy="12065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nvGrpSpPr>
            <p:cNvPr id="9" name="组合 8"/>
            <p:cNvGrpSpPr/>
            <p:nvPr userDrawn="1">
              <p:custDataLst>
                <p:tags r:id="rId9"/>
              </p:custDataLst>
            </p:nvPr>
          </p:nvGrpSpPr>
          <p:grpSpPr>
            <a:xfrm>
              <a:off x="17295" y="6812"/>
              <a:ext cx="1900" cy="3988"/>
              <a:chOff x="10982322" y="4325402"/>
              <a:chExt cx="1206503" cy="2532599"/>
            </a:xfrm>
          </p:grpSpPr>
          <p:sp>
            <p:nvSpPr>
              <p:cNvPr id="24" name="三角形 8"/>
              <p:cNvSpPr/>
              <p:nvPr userDrawn="1">
                <p:custDataLst>
                  <p:tags r:id="rId10"/>
                </p:custDataLst>
              </p:nvPr>
            </p:nvSpPr>
            <p:spPr>
              <a:xfrm rot="16200000">
                <a:off x="10473325" y="4834399"/>
                <a:ext cx="2224498" cy="120650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sp>
            <p:nvSpPr>
              <p:cNvPr id="25" name="三角形 8"/>
              <p:cNvSpPr/>
              <p:nvPr userDrawn="1">
                <p:custDataLst>
                  <p:tags r:id="rId11"/>
                </p:custDataLst>
              </p:nvPr>
            </p:nvSpPr>
            <p:spPr>
              <a:xfrm rot="16200000">
                <a:off x="10473325" y="5142500"/>
                <a:ext cx="2224498" cy="12065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a:solidFill>
                    <a:srgbClr val="FFFFFF"/>
                  </a:solidFill>
                  <a:ea typeface="Arial" panose="020B0604020202020204" pitchFamily="34" charset="0"/>
                </a:endParaRPr>
              </a:p>
            </p:txBody>
          </p:sp>
        </p:grpSp>
      </p:grpSp>
      <p:sp>
        <p:nvSpPr>
          <p:cNvPr id="2" name="标题 1"/>
          <p:cNvSpPr>
            <a:spLocks noGrp="1"/>
          </p:cNvSpPr>
          <p:nvPr userDrawn="1">
            <p:ph type="title" hasCustomPrompt="1"/>
            <p:custDataLst>
              <p:tags r:id="rId3"/>
            </p:custDataLst>
          </p:nvPr>
        </p:nvSpPr>
        <p:spPr>
          <a:xfrm>
            <a:off x="1522800" y="1339200"/>
            <a:ext cx="9144000" cy="2386800"/>
          </a:xfrm>
        </p:spPr>
        <p:txBody>
          <a:bodyPr anchor="b">
            <a:normAutofit/>
          </a:bodyPr>
          <a:lstStyle>
            <a:lvl1pPr algn="ctr">
              <a:defRPr sz="6000" b="1" u="none" strike="noStrike" kern="1200" cap="none" spc="200"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r>
              <a:rPr lang="zh-CN" altLang="en-US" dirty="0"/>
              <a:t>单击此处编辑标题</a:t>
            </a:r>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solidFill>
                  <a:srgbClr val="060606">
                    <a:tint val="75000"/>
                  </a:srgbClr>
                </a:solidFill>
              </a:rPr>
              <a:pPr/>
              <a:t>2021/9/3</a:t>
            </a:fld>
            <a:endParaRPr lang="zh-CN" altLang="en-US">
              <a:solidFill>
                <a:srgbClr val="060606">
                  <a:tint val="75000"/>
                </a:srgbClr>
              </a:solidFill>
            </a:endParaRPr>
          </a:p>
        </p:txBody>
      </p:sp>
      <p:sp>
        <p:nvSpPr>
          <p:cNvPr id="4" name="页脚占位符 3"/>
          <p:cNvSpPr>
            <a:spLocks noGrp="1"/>
          </p:cNvSpPr>
          <p:nvPr userDrawn="1">
            <p:ph type="ftr" sz="quarter" idx="11"/>
            <p:custDataLst>
              <p:tags r:id="rId5"/>
            </p:custDataLst>
          </p:nvPr>
        </p:nvSpPr>
        <p:spPr/>
        <p:txBody>
          <a:bodyPr/>
          <a:lstStyle/>
          <a:p>
            <a:endParaRPr lang="zh-CN" altLang="en-US" dirty="0">
              <a:solidFill>
                <a:srgbClr val="060606">
                  <a:tint val="75000"/>
                </a:srgbClr>
              </a:solidFill>
            </a:endParaRPr>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solidFill>
                  <a:srgbClr val="060606">
                    <a:tint val="75000"/>
                  </a:srgbClr>
                </a:solidFill>
              </a:rPr>
              <a:pPr/>
              <a:t>‹#›</a:t>
            </a:fld>
            <a:endParaRPr lang="zh-CN" altLang="en-US" dirty="0">
              <a:solidFill>
                <a:srgbClr val="060606">
                  <a:tint val="75000"/>
                </a:srgbClr>
              </a:solidFill>
            </a:endParaRPr>
          </a:p>
        </p:txBody>
      </p:sp>
      <p:sp>
        <p:nvSpPr>
          <p:cNvPr id="7" name="文本占位符 6"/>
          <p:cNvSpPr>
            <a:spLocks noGrp="1"/>
          </p:cNvSpPr>
          <p:nvPr userDrawn="1">
            <p:ph type="body" sz="quarter" idx="13"/>
            <p:custDataLst>
              <p:tags r:id="rId7"/>
            </p:custDataLst>
          </p:nvPr>
        </p:nvSpPr>
        <p:spPr>
          <a:xfrm>
            <a:off x="1522413" y="3862800"/>
            <a:ext cx="9144000" cy="1656000"/>
          </a:xfrm>
        </p:spPr>
        <p:txBody>
          <a:bodyPr>
            <a:normAutofit/>
          </a:bodyPr>
          <a:lstStyle>
            <a:lvl1pPr algn="ctr">
              <a:lnSpc>
                <a:spcPct val="130000"/>
              </a:lnSpc>
              <a:spcBef>
                <a:spcPts val="0"/>
              </a:spcBef>
              <a:spcAft>
                <a:spcPts val="1000"/>
              </a:spcAf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defRPr>
            </a:lvl1pPr>
          </a:lstStyle>
          <a:p>
            <a:pPr lvl="0"/>
            <a:r>
              <a:rPr lang="zh-CN" altLang="en-US" dirty="0"/>
              <a:t>单击此处编辑母版文本样式</a:t>
            </a:r>
          </a:p>
        </p:txBody>
      </p:sp>
    </p:spTree>
    <p:extLst>
      <p:ext uri="{BB962C8B-B14F-4D97-AF65-F5344CB8AC3E}">
        <p14:creationId xmlns:p14="http://schemas.microsoft.com/office/powerpoint/2010/main" val="235613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side placeholder sma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30897" y="1880517"/>
            <a:ext cx="5261113" cy="2994992"/>
          </a:xfrm>
          <a:prstGeom prst="rect">
            <a:avLst/>
          </a:prstGeom>
        </p:spPr>
        <p:txBody>
          <a:bodyPr/>
          <a:lstStyle/>
          <a:p>
            <a:endParaRPr lang="id-ID"/>
          </a:p>
        </p:txBody>
      </p:sp>
    </p:spTree>
    <p:extLst>
      <p:ext uri="{BB962C8B-B14F-4D97-AF65-F5344CB8AC3E}">
        <p14:creationId xmlns:p14="http://schemas.microsoft.com/office/powerpoint/2010/main" val="2368893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pPr>
              <a:defRPr/>
            </a:pPr>
            <a:endParaRPr lang="zh-CN" altLang="en-US">
              <a:solidFill>
                <a:srgbClr val="060606">
                  <a:tint val="75000"/>
                </a:srgbClr>
              </a:solidFill>
              <a:ea typeface="Microsoft YaHei" panose="020B0503020204020204" pitchFamily="34" charset="-122"/>
            </a:endParaRPr>
          </a:p>
        </p:txBody>
      </p:sp>
      <p:sp>
        <p:nvSpPr>
          <p:cNvPr id="3" name="Замещающий нижний колонтитул 2"/>
          <p:cNvSpPr>
            <a:spLocks noGrp="1"/>
          </p:cNvSpPr>
          <p:nvPr>
            <p:ph type="ftr" sz="quarter" idx="11"/>
          </p:nvPr>
        </p:nvSpPr>
        <p:spPr/>
        <p:txBody>
          <a:bodyPr/>
          <a:lstStyle/>
          <a:p>
            <a:pPr>
              <a:defRPr/>
            </a:pPr>
            <a:endParaRPr lang="zh-CN" altLang="en-US">
              <a:solidFill>
                <a:srgbClr val="060606">
                  <a:tint val="75000"/>
                </a:srgbClr>
              </a:solidFill>
              <a:ea typeface="Microsoft YaHei" panose="020B0503020204020204" pitchFamily="34" charset="-122"/>
            </a:endParaRPr>
          </a:p>
        </p:txBody>
      </p:sp>
      <p:sp>
        <p:nvSpPr>
          <p:cNvPr id="4" name="Замещающий номер слайда 3"/>
          <p:cNvSpPr>
            <a:spLocks noGrp="1"/>
          </p:cNvSpPr>
          <p:nvPr>
            <p:ph type="sldNum" sz="quarter" idx="12"/>
          </p:nvPr>
        </p:nvSpPr>
        <p:spPr/>
        <p:txBody>
          <a:bodyPr/>
          <a:lstStyle/>
          <a:p>
            <a:pPr>
              <a:defRPr/>
            </a:pPr>
            <a:fld id="{B6441649-B892-4AAB-98FC-874F0CAEE368}" type="slidenum">
              <a:rPr lang="zh-CN" altLang="en-US" smtClean="0">
                <a:solidFill>
                  <a:srgbClr val="060606">
                    <a:tint val="75000"/>
                  </a:srgbClr>
                </a:solidFill>
                <a:ea typeface="Microsoft YaHei" panose="020B0503020204020204" pitchFamily="34" charset="-122"/>
              </a:rPr>
              <a:pPr>
                <a:defRPr/>
              </a:pPr>
              <a:t>‹#›</a:t>
            </a:fld>
            <a:endParaRPr lang="zh-CN" altLang="en-US">
              <a:solidFill>
                <a:srgbClr val="060606">
                  <a:tint val="75000"/>
                </a:srgbClr>
              </a:solidFill>
              <a:ea typeface="Microsoft YaHei" panose="020B0503020204020204" pitchFamily="34" charset="-122"/>
            </a:endParaRPr>
          </a:p>
        </p:txBody>
      </p:sp>
    </p:spTree>
    <p:extLst>
      <p:ext uri="{BB962C8B-B14F-4D97-AF65-F5344CB8AC3E}">
        <p14:creationId xmlns:p14="http://schemas.microsoft.com/office/powerpoint/2010/main" val="1845671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132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4.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3.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 Id="rId27"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tags" Target="../tags/tag171.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tags" Target="../tags/tag170.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ags" Target="../tags/tag169.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ags" Target="../tags/tag168.xml"/><Relationship Id="rId28" Type="http://schemas.openxmlformats.org/officeDocument/2006/relationships/tags" Target="../tags/tag173.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 Id="rId27" Type="http://schemas.openxmlformats.org/officeDocument/2006/relationships/tags" Target="../tags/tag17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9" Type="http://schemas.openxmlformats.org/officeDocument/2006/relationships/slideLayout" Target="../slideLayouts/slideLayout92.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42" Type="http://schemas.openxmlformats.org/officeDocument/2006/relationships/slideLayout" Target="../slideLayouts/slideLayout95.xml"/><Relationship Id="rId47" Type="http://schemas.openxmlformats.org/officeDocument/2006/relationships/slideLayout" Target="../slideLayouts/slideLayout100.xml"/><Relationship Id="rId50" Type="http://schemas.openxmlformats.org/officeDocument/2006/relationships/tags" Target="../tags/tag33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46" Type="http://schemas.openxmlformats.org/officeDocument/2006/relationships/slideLayout" Target="../slideLayouts/slideLayout99.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41" Type="http://schemas.openxmlformats.org/officeDocument/2006/relationships/slideLayout" Target="../slideLayouts/slideLayout94.xml"/><Relationship Id="rId54" Type="http://schemas.openxmlformats.org/officeDocument/2006/relationships/tags" Target="../tags/tag340.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45" Type="http://schemas.openxmlformats.org/officeDocument/2006/relationships/slideLayout" Target="../slideLayouts/slideLayout98.xml"/><Relationship Id="rId53" Type="http://schemas.openxmlformats.org/officeDocument/2006/relationships/tags" Target="../tags/tag339.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49" Type="http://schemas.openxmlformats.org/officeDocument/2006/relationships/tags" Target="../tags/tag335.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4" Type="http://schemas.openxmlformats.org/officeDocument/2006/relationships/slideLayout" Target="../slideLayouts/slideLayout97.xml"/><Relationship Id="rId52" Type="http://schemas.openxmlformats.org/officeDocument/2006/relationships/tags" Target="../tags/tag338.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slideLayout" Target="../slideLayouts/slideLayout96.xml"/><Relationship Id="rId48" Type="http://schemas.openxmlformats.org/officeDocument/2006/relationships/theme" Target="../theme/theme4.xml"/><Relationship Id="rId8" Type="http://schemas.openxmlformats.org/officeDocument/2006/relationships/slideLayout" Target="../slideLayouts/slideLayout61.xml"/><Relationship Id="rId51" Type="http://schemas.openxmlformats.org/officeDocument/2006/relationships/tags" Target="../tags/tag3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5.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28" tIns="45718" rIns="91428" bIns="4571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5"/>
            <a:ext cx="10972800" cy="4525963"/>
          </a:xfrm>
          <a:prstGeom prst="rect">
            <a:avLst/>
          </a:prstGeom>
        </p:spPr>
        <p:txBody>
          <a:bodyPr vert="horz" lIns="91428" tIns="45718" rIns="91428" bIns="4571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6"/>
            <a:ext cx="2844800" cy="365125"/>
          </a:xfrm>
          <a:prstGeom prst="rect">
            <a:avLst/>
          </a:prstGeom>
        </p:spPr>
        <p:txBody>
          <a:bodyPr vert="horz" lIns="91428" tIns="45718" rIns="91428" bIns="45718" rtlCol="0" anchor="ctr"/>
          <a:lstStyle>
            <a:lvl1pPr algn="l">
              <a:defRPr sz="1200">
                <a:solidFill>
                  <a:schemeClr val="tx1">
                    <a:tint val="75000"/>
                  </a:schemeClr>
                </a:solidFill>
              </a:defRPr>
            </a:lvl1p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5" name="Нижний колонтитул 4"/>
          <p:cNvSpPr>
            <a:spLocks noGrp="1"/>
          </p:cNvSpPr>
          <p:nvPr>
            <p:ph type="ftr" sz="quarter" idx="3"/>
          </p:nvPr>
        </p:nvSpPr>
        <p:spPr>
          <a:xfrm>
            <a:off x="4165600" y="6356356"/>
            <a:ext cx="3860800" cy="365125"/>
          </a:xfrm>
          <a:prstGeom prst="rect">
            <a:avLst/>
          </a:prstGeom>
        </p:spPr>
        <p:txBody>
          <a:bodyPr vert="horz" lIns="91428" tIns="45718" rIns="91428" bIns="45718" rtlCol="0" anchor="ctr"/>
          <a:lstStyle>
            <a:lvl1pPr algn="ctr">
              <a:defRPr sz="1200">
                <a:solidFill>
                  <a:schemeClr val="tx1">
                    <a:tint val="75000"/>
                  </a:schemeClr>
                </a:solidFill>
              </a:defRPr>
            </a:lvl1pPr>
          </a:lstStyle>
          <a:p>
            <a:pPr fontAlgn="auto">
              <a:spcBef>
                <a:spcPts val="0"/>
              </a:spcBef>
              <a:spcAft>
                <a:spcPts val="0"/>
              </a:spcAft>
              <a:defRPr/>
            </a:pPr>
            <a:r>
              <a:rPr lang="zh-CN" altLang="en-US" smtClean="0">
                <a:latin typeface="+mn-lt"/>
                <a:ea typeface="+mn-ea"/>
              </a:rPr>
              <a:t> </a:t>
            </a:r>
            <a:endParaRPr lang="zh-CN" altLang="en-US">
              <a:latin typeface="+mn-lt"/>
              <a:ea typeface="+mn-ea"/>
            </a:endParaRPr>
          </a:p>
        </p:txBody>
      </p:sp>
      <p:sp>
        <p:nvSpPr>
          <p:cNvPr id="6" name="Номер слайда 5"/>
          <p:cNvSpPr>
            <a:spLocks noGrp="1"/>
          </p:cNvSpPr>
          <p:nvPr>
            <p:ph type="sldNum" sz="quarter" idx="4"/>
          </p:nvPr>
        </p:nvSpPr>
        <p:spPr>
          <a:xfrm>
            <a:off x="8737600" y="6356356"/>
            <a:ext cx="2844800" cy="365125"/>
          </a:xfrm>
          <a:prstGeom prst="rect">
            <a:avLst/>
          </a:prstGeom>
        </p:spPr>
        <p:txBody>
          <a:bodyPr vert="horz" lIns="91428" tIns="45718" rIns="91428" bIns="45718" rtlCol="0" anchor="ctr"/>
          <a:lstStyle>
            <a:lvl1pPr algn="r">
              <a:defRPr sz="1200">
                <a:solidFill>
                  <a:schemeClr val="tx1">
                    <a:tint val="75000"/>
                  </a:schemeClr>
                </a:solidFill>
              </a:defRPr>
            </a:lvl1pPr>
          </a:lstStyle>
          <a:p>
            <a:pPr fontAlgn="auto">
              <a:spcBef>
                <a:spcPts val="0"/>
              </a:spcBef>
              <a:spcAft>
                <a:spcPts val="0"/>
              </a:spcAft>
              <a:defRPr/>
            </a:pPr>
            <a:fld id="{FC0842D6-AD09-40E4-93BB-1295017FCB49}" type="slidenum">
              <a:rPr lang="zh-CN" altLang="en-US" smtClean="0">
                <a:latin typeface="+mn-lt"/>
                <a:ea typeface="+mn-ea"/>
              </a:rPr>
              <a:pPr fontAlgn="auto">
                <a:spcBef>
                  <a:spcPts val="0"/>
                </a:spcBef>
                <a:spcAft>
                  <a:spcPts val="0"/>
                </a:spcAft>
                <a:defRPr/>
              </a:pPr>
              <a:t>‹#›</a:t>
            </a:fld>
            <a:endParaRPr lang="zh-CN" altLang="en-US">
              <a:latin typeface="+mn-lt"/>
              <a:ea typeface="+mn-ea"/>
            </a:endParaRPr>
          </a:p>
        </p:txBody>
      </p:sp>
    </p:spTree>
    <p:extLst>
      <p:ext uri="{BB962C8B-B14F-4D97-AF65-F5344CB8AC3E}">
        <p14:creationId xmlns:p14="http://schemas.microsoft.com/office/powerpoint/2010/main" val="42878657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ctr" defTabSz="914264" rtl="0" eaLnBrk="1" latinLnBrk="0" hangingPunct="1">
        <a:spcBef>
          <a:spcPct val="0"/>
        </a:spcBef>
        <a:buNone/>
        <a:defRPr sz="4400" kern="1200">
          <a:solidFill>
            <a:schemeClr val="tx1"/>
          </a:solidFill>
          <a:latin typeface="+mj-lt"/>
          <a:ea typeface="+mj-ea"/>
          <a:cs typeface="+mj-cs"/>
        </a:defRPr>
      </a:lvl1pPr>
    </p:titleStyle>
    <p:bodyStyle>
      <a:lvl1pPr marL="342850" indent="-342850" algn="l" defTabSz="91426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9" indent="-285710" algn="l" defTabSz="91426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8" algn="l" defTabSz="91426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1"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4"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8"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22"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669884" y="443231"/>
            <a:ext cx="10852237" cy="441964"/>
          </a:xfrm>
          <a:prstGeom prst="rect">
            <a:avLst/>
          </a:prstGeom>
        </p:spPr>
        <p:txBody>
          <a:bodyPr vert="horz" lIns="101584" tIns="38098" rIns="76189" bIns="38098"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4"/>
            </p:custDataLst>
          </p:nvPr>
        </p:nvSpPr>
        <p:spPr>
          <a:xfrm>
            <a:off x="669884" y="952509"/>
            <a:ext cx="10852237" cy="5388907"/>
          </a:xfrm>
          <a:prstGeom prst="rect">
            <a:avLst/>
          </a:prstGeom>
        </p:spPr>
        <p:txBody>
          <a:bodyPr vert="horz" lIns="101584" tIns="0" rIns="82539"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5"/>
            </p:custDataLst>
          </p:nvPr>
        </p:nvSpPr>
        <p:spPr>
          <a:xfrm>
            <a:off x="879743" y="6349833"/>
            <a:ext cx="2700000" cy="316800"/>
          </a:xfrm>
          <a:prstGeom prst="rect">
            <a:avLst/>
          </a:prstGeom>
        </p:spPr>
        <p:txBody>
          <a:bodyPr vert="horz" lIns="91428" tIns="45718" rIns="91428" bIns="45718" rtlCol="0" anchor="ctr">
            <a:normAutofit/>
          </a:bodyPr>
          <a:lstStyle>
            <a:lvl1pPr algn="l">
              <a:defRPr sz="1200">
                <a:solidFill>
                  <a:schemeClr val="tx1">
                    <a:tint val="75000"/>
                  </a:schemeClr>
                </a:solidFill>
                <a:ea typeface="Arial" panose="020B0604020202020204" pitchFamily="34" charset="0"/>
              </a:defRPr>
            </a:lvl1pPr>
          </a:lstStyle>
          <a:p>
            <a:pPr fontAlgn="auto">
              <a:spcBef>
                <a:spcPts val="0"/>
              </a:spcBef>
              <a:spcAft>
                <a:spcPts val="0"/>
              </a:spcAft>
            </a:pPr>
            <a:fld id="{760FBDFE-C587-4B4C-A407-44438C67B59E}" type="datetimeFigureOut">
              <a:rPr lang="zh-CN" altLang="en-US" smtClean="0">
                <a:solidFill>
                  <a:srgbClr val="060606">
                    <a:tint val="75000"/>
                  </a:srgbClr>
                </a:solidFill>
                <a:latin typeface="Arial"/>
              </a:rPr>
              <a:pPr fontAlgn="auto">
                <a:spcBef>
                  <a:spcPts val="0"/>
                </a:spcBef>
                <a:spcAft>
                  <a:spcPts val="0"/>
                </a:spcAft>
              </a:pPr>
              <a:t>2021/9/3</a:t>
            </a:fld>
            <a:endParaRPr lang="zh-CN" altLang="en-US">
              <a:solidFill>
                <a:srgbClr val="060606">
                  <a:tint val="75000"/>
                </a:srgbClr>
              </a:solidFill>
              <a:latin typeface="Arial"/>
            </a:endParaRPr>
          </a:p>
        </p:txBody>
      </p:sp>
      <p:sp>
        <p:nvSpPr>
          <p:cNvPr id="5" name="页脚占位符 4"/>
          <p:cNvSpPr>
            <a:spLocks noGrp="1"/>
          </p:cNvSpPr>
          <p:nvPr>
            <p:ph type="ftr" sz="quarter" idx="3"/>
            <p:custDataLst>
              <p:tags r:id="rId26"/>
            </p:custDataLst>
          </p:nvPr>
        </p:nvSpPr>
        <p:spPr>
          <a:xfrm>
            <a:off x="4116000" y="6349833"/>
            <a:ext cx="3960000" cy="316800"/>
          </a:xfrm>
          <a:prstGeom prst="rect">
            <a:avLst/>
          </a:prstGeom>
        </p:spPr>
        <p:txBody>
          <a:bodyPr vert="horz" lIns="91428" tIns="45718" rIns="91428" bIns="45718" rtlCol="0" anchor="ctr">
            <a:normAutofit/>
          </a:bodyPr>
          <a:lstStyle>
            <a:lvl1pPr algn="ctr">
              <a:defRPr sz="1200">
                <a:solidFill>
                  <a:schemeClr val="tx1">
                    <a:tint val="75000"/>
                  </a:schemeClr>
                </a:solidFill>
                <a:ea typeface="Arial" panose="020B0604020202020204" pitchFamily="34" charset="0"/>
              </a:defRPr>
            </a:lvl1pPr>
          </a:lstStyle>
          <a:p>
            <a:pPr fontAlgn="auto">
              <a:spcBef>
                <a:spcPts val="0"/>
              </a:spcBef>
              <a:spcAft>
                <a:spcPts val="0"/>
              </a:spcAft>
            </a:pPr>
            <a:endParaRPr lang="zh-CN" altLang="en-US" dirty="0">
              <a:solidFill>
                <a:srgbClr val="060606">
                  <a:tint val="75000"/>
                </a:srgbClr>
              </a:solidFill>
              <a:latin typeface="Arial"/>
            </a:endParaRPr>
          </a:p>
        </p:txBody>
      </p:sp>
      <p:sp>
        <p:nvSpPr>
          <p:cNvPr id="6" name="灯片编号占位符 5"/>
          <p:cNvSpPr>
            <a:spLocks noGrp="1"/>
          </p:cNvSpPr>
          <p:nvPr>
            <p:ph type="sldNum" sz="quarter" idx="4"/>
            <p:custDataLst>
              <p:tags r:id="rId27"/>
            </p:custDataLst>
          </p:nvPr>
        </p:nvSpPr>
        <p:spPr>
          <a:xfrm>
            <a:off x="8610600" y="6349833"/>
            <a:ext cx="2700000" cy="316800"/>
          </a:xfrm>
          <a:prstGeom prst="rect">
            <a:avLst/>
          </a:prstGeom>
        </p:spPr>
        <p:txBody>
          <a:bodyPr vert="horz" lIns="91428" tIns="45718" rIns="91428" bIns="45718" rtlCol="0" anchor="ctr">
            <a:normAutofit/>
          </a:bodyPr>
          <a:lstStyle>
            <a:lvl1pPr algn="r">
              <a:defRPr sz="1200">
                <a:solidFill>
                  <a:schemeClr val="tx1">
                    <a:tint val="75000"/>
                  </a:schemeClr>
                </a:solidFill>
                <a:ea typeface="Arial" panose="020B0604020202020204" pitchFamily="34" charset="0"/>
              </a:defRPr>
            </a:lvl1pPr>
          </a:lstStyle>
          <a:p>
            <a:pPr fontAlgn="auto">
              <a:spcBef>
                <a:spcPts val="0"/>
              </a:spcBef>
              <a:spcAft>
                <a:spcPts val="0"/>
              </a:spcAft>
            </a:pPr>
            <a:fld id="{49AE70B2-8BF9-45C0-BB95-33D1B9D3A854}" type="slidenum">
              <a:rPr lang="zh-CN" altLang="en-US" smtClean="0">
                <a:solidFill>
                  <a:srgbClr val="060606">
                    <a:tint val="75000"/>
                  </a:srgbClr>
                </a:solidFill>
                <a:latin typeface="Arial"/>
              </a:rPr>
              <a:pPr fontAlgn="auto">
                <a:spcBef>
                  <a:spcPts val="0"/>
                </a:spcBef>
                <a:spcAft>
                  <a:spcPts val="0"/>
                </a:spcAft>
              </a:pPr>
              <a:t>‹#›</a:t>
            </a:fld>
            <a:endParaRPr lang="zh-CN" altLang="en-US" dirty="0">
              <a:solidFill>
                <a:srgbClr val="060606">
                  <a:tint val="75000"/>
                </a:srgbClr>
              </a:solidFill>
              <a:latin typeface="Arial"/>
            </a:endParaRPr>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a typeface="Arial" panose="020B0604020202020204" pitchFamily="34" charset="0"/>
            </a:endParaRPr>
          </a:p>
        </p:txBody>
      </p:sp>
    </p:spTree>
    <p:extLst>
      <p:ext uri="{BB962C8B-B14F-4D97-AF65-F5344CB8AC3E}">
        <p14:creationId xmlns:p14="http://schemas.microsoft.com/office/powerpoint/2010/main" val="164807112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txStyles>
    <p:titleStyle>
      <a:lvl1pPr algn="l" defTabSz="914264" rtl="0" eaLnBrk="1" fontAlgn="auto" latinLnBrk="0" hangingPunct="1">
        <a:lnSpc>
          <a:spcPct val="100000"/>
        </a:lnSpc>
        <a:spcBef>
          <a:spcPct val="0"/>
        </a:spcBef>
        <a:buNone/>
        <a:defRPr sz="2400" b="1" u="none" strike="noStrike" kern="1200" cap="none" spc="200" normalizeH="0">
          <a:solidFill>
            <a:schemeClr val="tx1">
              <a:lumMod val="75000"/>
              <a:lumOff val="25000"/>
            </a:schemeClr>
          </a:solidFill>
          <a:uFillTx/>
          <a:latin typeface="Arial" panose="020B0604020202020204" pitchFamily="34" charset="0"/>
          <a:ea typeface="Arial" panose="020B0604020202020204" pitchFamily="34" charset="0"/>
          <a:cs typeface="+mj-cs"/>
        </a:defRPr>
      </a:lvl1pPr>
    </p:titleStyle>
    <p:bodyStyle>
      <a:lvl1pPr marL="228568" indent="-228568" algn="l" defTabSz="914264"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1pPr>
      <a:lvl2pPr marL="685702"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2pPr>
      <a:lvl3pPr marL="1142830" indent="-228568" algn="l" defTabSz="914264"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3pPr>
      <a:lvl4pPr marL="1599960" indent="-228568" algn="l" defTabSz="914264"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4pPr>
      <a:lvl5pPr marL="2057091" indent="-228568" algn="l" defTabSz="914264"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669884" y="443231"/>
            <a:ext cx="10852237" cy="441964"/>
          </a:xfrm>
          <a:prstGeom prst="rect">
            <a:avLst/>
          </a:prstGeom>
        </p:spPr>
        <p:txBody>
          <a:bodyPr vert="horz" lIns="101584" tIns="38098" rIns="76189" bIns="38098"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4"/>
            </p:custDataLst>
          </p:nvPr>
        </p:nvSpPr>
        <p:spPr>
          <a:xfrm>
            <a:off x="669884" y="952509"/>
            <a:ext cx="10852237" cy="5388907"/>
          </a:xfrm>
          <a:prstGeom prst="rect">
            <a:avLst/>
          </a:prstGeom>
        </p:spPr>
        <p:txBody>
          <a:bodyPr vert="horz" lIns="101584" tIns="0" rIns="82539"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5"/>
            </p:custDataLst>
          </p:nvPr>
        </p:nvSpPr>
        <p:spPr>
          <a:xfrm>
            <a:off x="879743" y="6349833"/>
            <a:ext cx="2700000" cy="316800"/>
          </a:xfrm>
          <a:prstGeom prst="rect">
            <a:avLst/>
          </a:prstGeom>
        </p:spPr>
        <p:txBody>
          <a:bodyPr vert="horz" lIns="91428" tIns="45718" rIns="91428" bIns="45718" rtlCol="0" anchor="ctr">
            <a:normAutofit/>
          </a:bodyPr>
          <a:lstStyle>
            <a:lvl1pPr algn="l">
              <a:defRPr sz="1200">
                <a:solidFill>
                  <a:schemeClr val="tx1">
                    <a:tint val="75000"/>
                  </a:schemeClr>
                </a:solidFill>
                <a:ea typeface="Arial" panose="020B0604020202020204" pitchFamily="34" charset="0"/>
              </a:defRPr>
            </a:lvl1pPr>
          </a:lstStyle>
          <a:p>
            <a:pPr fontAlgn="auto">
              <a:spcBef>
                <a:spcPts val="0"/>
              </a:spcBef>
              <a:spcAft>
                <a:spcPts val="0"/>
              </a:spcAft>
            </a:pPr>
            <a:fld id="{760FBDFE-C587-4B4C-A407-44438C67B59E}" type="datetimeFigureOut">
              <a:rPr lang="zh-CN" altLang="en-US" smtClean="0">
                <a:solidFill>
                  <a:srgbClr val="060606">
                    <a:tint val="75000"/>
                  </a:srgbClr>
                </a:solidFill>
                <a:latin typeface="Arial"/>
              </a:rPr>
              <a:pPr fontAlgn="auto">
                <a:spcBef>
                  <a:spcPts val="0"/>
                </a:spcBef>
                <a:spcAft>
                  <a:spcPts val="0"/>
                </a:spcAft>
              </a:pPr>
              <a:t>2021/9/3</a:t>
            </a:fld>
            <a:endParaRPr lang="zh-CN" altLang="en-US">
              <a:solidFill>
                <a:srgbClr val="060606">
                  <a:tint val="75000"/>
                </a:srgbClr>
              </a:solidFill>
              <a:latin typeface="Arial"/>
            </a:endParaRPr>
          </a:p>
        </p:txBody>
      </p:sp>
      <p:sp>
        <p:nvSpPr>
          <p:cNvPr id="5" name="页脚占位符 4"/>
          <p:cNvSpPr>
            <a:spLocks noGrp="1"/>
          </p:cNvSpPr>
          <p:nvPr>
            <p:ph type="ftr" sz="quarter" idx="3"/>
            <p:custDataLst>
              <p:tags r:id="rId26"/>
            </p:custDataLst>
          </p:nvPr>
        </p:nvSpPr>
        <p:spPr>
          <a:xfrm>
            <a:off x="4116000" y="6349833"/>
            <a:ext cx="3960000" cy="316800"/>
          </a:xfrm>
          <a:prstGeom prst="rect">
            <a:avLst/>
          </a:prstGeom>
        </p:spPr>
        <p:txBody>
          <a:bodyPr vert="horz" lIns="91428" tIns="45718" rIns="91428" bIns="45718" rtlCol="0" anchor="ctr">
            <a:normAutofit/>
          </a:bodyPr>
          <a:lstStyle>
            <a:lvl1pPr algn="ctr">
              <a:defRPr sz="1200">
                <a:solidFill>
                  <a:schemeClr val="tx1">
                    <a:tint val="75000"/>
                  </a:schemeClr>
                </a:solidFill>
                <a:ea typeface="Arial" panose="020B0604020202020204" pitchFamily="34" charset="0"/>
              </a:defRPr>
            </a:lvl1pPr>
          </a:lstStyle>
          <a:p>
            <a:pPr fontAlgn="auto">
              <a:spcBef>
                <a:spcPts val="0"/>
              </a:spcBef>
              <a:spcAft>
                <a:spcPts val="0"/>
              </a:spcAft>
            </a:pPr>
            <a:endParaRPr lang="zh-CN" altLang="en-US" dirty="0">
              <a:solidFill>
                <a:srgbClr val="060606">
                  <a:tint val="75000"/>
                </a:srgbClr>
              </a:solidFill>
              <a:latin typeface="Arial"/>
            </a:endParaRPr>
          </a:p>
        </p:txBody>
      </p:sp>
      <p:sp>
        <p:nvSpPr>
          <p:cNvPr id="6" name="灯片编号占位符 5"/>
          <p:cNvSpPr>
            <a:spLocks noGrp="1"/>
          </p:cNvSpPr>
          <p:nvPr>
            <p:ph type="sldNum" sz="quarter" idx="4"/>
            <p:custDataLst>
              <p:tags r:id="rId27"/>
            </p:custDataLst>
          </p:nvPr>
        </p:nvSpPr>
        <p:spPr>
          <a:xfrm>
            <a:off x="8610600" y="6349833"/>
            <a:ext cx="2700000" cy="316800"/>
          </a:xfrm>
          <a:prstGeom prst="rect">
            <a:avLst/>
          </a:prstGeom>
        </p:spPr>
        <p:txBody>
          <a:bodyPr vert="horz" lIns="91428" tIns="45718" rIns="91428" bIns="45718" rtlCol="0" anchor="ctr">
            <a:normAutofit/>
          </a:bodyPr>
          <a:lstStyle>
            <a:lvl1pPr algn="r">
              <a:defRPr sz="1200">
                <a:solidFill>
                  <a:schemeClr val="tx1">
                    <a:tint val="75000"/>
                  </a:schemeClr>
                </a:solidFill>
                <a:ea typeface="Arial" panose="020B0604020202020204" pitchFamily="34" charset="0"/>
              </a:defRPr>
            </a:lvl1pPr>
          </a:lstStyle>
          <a:p>
            <a:pPr fontAlgn="auto">
              <a:spcBef>
                <a:spcPts val="0"/>
              </a:spcBef>
              <a:spcAft>
                <a:spcPts val="0"/>
              </a:spcAft>
            </a:pPr>
            <a:fld id="{49AE70B2-8BF9-45C0-BB95-33D1B9D3A854}" type="slidenum">
              <a:rPr lang="zh-CN" altLang="en-US" smtClean="0">
                <a:solidFill>
                  <a:srgbClr val="060606">
                    <a:tint val="75000"/>
                  </a:srgbClr>
                </a:solidFill>
                <a:latin typeface="Arial"/>
              </a:rPr>
              <a:pPr fontAlgn="auto">
                <a:spcBef>
                  <a:spcPts val="0"/>
                </a:spcBef>
                <a:spcAft>
                  <a:spcPts val="0"/>
                </a:spcAft>
              </a:pPr>
              <a:t>‹#›</a:t>
            </a:fld>
            <a:endParaRPr lang="zh-CN" altLang="en-US" dirty="0">
              <a:solidFill>
                <a:srgbClr val="060606">
                  <a:tint val="75000"/>
                </a:srgbClr>
              </a:solidFill>
              <a:latin typeface="Arial"/>
            </a:endParaRPr>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a typeface="Arial" panose="020B0604020202020204" pitchFamily="34" charset="0"/>
            </a:endParaRPr>
          </a:p>
        </p:txBody>
      </p:sp>
    </p:spTree>
    <p:extLst>
      <p:ext uri="{BB962C8B-B14F-4D97-AF65-F5344CB8AC3E}">
        <p14:creationId xmlns:p14="http://schemas.microsoft.com/office/powerpoint/2010/main" val="13115028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Lst>
  <p:txStyles>
    <p:titleStyle>
      <a:lvl1pPr algn="l" defTabSz="914264" rtl="0" eaLnBrk="1" fontAlgn="auto" latinLnBrk="0" hangingPunct="1">
        <a:lnSpc>
          <a:spcPct val="100000"/>
        </a:lnSpc>
        <a:spcBef>
          <a:spcPct val="0"/>
        </a:spcBef>
        <a:buNone/>
        <a:defRPr sz="2400" b="1" u="none" strike="noStrike" kern="1200" cap="none" spc="200" normalizeH="0">
          <a:solidFill>
            <a:schemeClr val="tx1">
              <a:lumMod val="75000"/>
              <a:lumOff val="25000"/>
            </a:schemeClr>
          </a:solidFill>
          <a:uFillTx/>
          <a:latin typeface="Arial" panose="020B0604020202020204" pitchFamily="34" charset="0"/>
          <a:ea typeface="Arial" panose="020B0604020202020204" pitchFamily="34" charset="0"/>
          <a:cs typeface="+mj-cs"/>
        </a:defRPr>
      </a:lvl1pPr>
    </p:titleStyle>
    <p:bodyStyle>
      <a:lvl1pPr marL="228568" indent="-228568" algn="l" defTabSz="914264"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1pPr>
      <a:lvl2pPr marL="685702"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2pPr>
      <a:lvl3pPr marL="1142830" indent="-228568" algn="l" defTabSz="914264"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3pPr>
      <a:lvl4pPr marL="1599960" indent="-228568" algn="l" defTabSz="914264"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4pPr>
      <a:lvl5pPr marL="2057091" indent="-228568" algn="l" defTabSz="914264"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9"/>
            </p:custDataLst>
          </p:nvPr>
        </p:nvSpPr>
        <p:spPr>
          <a:xfrm>
            <a:off x="669884" y="443231"/>
            <a:ext cx="10852237" cy="441964"/>
          </a:xfrm>
          <a:prstGeom prst="rect">
            <a:avLst/>
          </a:prstGeom>
        </p:spPr>
        <p:txBody>
          <a:bodyPr vert="horz" lIns="101584" tIns="38098" rIns="76189" bIns="38098"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50"/>
            </p:custDataLst>
          </p:nvPr>
        </p:nvSpPr>
        <p:spPr>
          <a:xfrm>
            <a:off x="669884" y="952509"/>
            <a:ext cx="10852237" cy="5388907"/>
          </a:xfrm>
          <a:prstGeom prst="rect">
            <a:avLst/>
          </a:prstGeom>
        </p:spPr>
        <p:txBody>
          <a:bodyPr vert="horz" lIns="101584" tIns="0" rIns="82539"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51"/>
            </p:custDataLst>
          </p:nvPr>
        </p:nvSpPr>
        <p:spPr>
          <a:xfrm>
            <a:off x="879743" y="6349833"/>
            <a:ext cx="2700000" cy="316800"/>
          </a:xfrm>
          <a:prstGeom prst="rect">
            <a:avLst/>
          </a:prstGeom>
        </p:spPr>
        <p:txBody>
          <a:bodyPr vert="horz" lIns="91428" tIns="45718" rIns="91428" bIns="45718" rtlCol="0" anchor="ctr">
            <a:normAutofit/>
          </a:bodyPr>
          <a:lstStyle>
            <a:lvl1pPr algn="l">
              <a:defRPr sz="1200">
                <a:solidFill>
                  <a:schemeClr val="tx1">
                    <a:tint val="75000"/>
                  </a:schemeClr>
                </a:solidFill>
                <a:ea typeface="Arial" panose="020B0604020202020204" pitchFamily="34" charset="0"/>
              </a:defRPr>
            </a:lvl1pPr>
          </a:lstStyle>
          <a:p>
            <a:pPr fontAlgn="auto">
              <a:spcBef>
                <a:spcPts val="0"/>
              </a:spcBef>
              <a:spcAft>
                <a:spcPts val="0"/>
              </a:spcAft>
            </a:pPr>
            <a:fld id="{760FBDFE-C587-4B4C-A407-44438C67B59E}" type="datetimeFigureOut">
              <a:rPr lang="zh-CN" altLang="en-US" smtClean="0">
                <a:solidFill>
                  <a:srgbClr val="060606">
                    <a:tint val="75000"/>
                  </a:srgbClr>
                </a:solidFill>
                <a:latin typeface="Arial" panose="020B0604020202020204"/>
              </a:rPr>
              <a:pPr fontAlgn="auto">
                <a:spcBef>
                  <a:spcPts val="0"/>
                </a:spcBef>
                <a:spcAft>
                  <a:spcPts val="0"/>
                </a:spcAft>
              </a:pPr>
              <a:t>2021/9/3</a:t>
            </a:fld>
            <a:endParaRPr lang="zh-CN" altLang="en-US">
              <a:solidFill>
                <a:srgbClr val="060606">
                  <a:tint val="75000"/>
                </a:srgbClr>
              </a:solidFill>
              <a:latin typeface="Arial" panose="020B0604020202020204"/>
            </a:endParaRPr>
          </a:p>
        </p:txBody>
      </p:sp>
      <p:sp>
        <p:nvSpPr>
          <p:cNvPr id="5" name="页脚占位符 4"/>
          <p:cNvSpPr>
            <a:spLocks noGrp="1"/>
          </p:cNvSpPr>
          <p:nvPr>
            <p:ph type="ftr" sz="quarter" idx="3"/>
            <p:custDataLst>
              <p:tags r:id="rId52"/>
            </p:custDataLst>
          </p:nvPr>
        </p:nvSpPr>
        <p:spPr>
          <a:xfrm>
            <a:off x="4116000" y="6349833"/>
            <a:ext cx="3960000" cy="316800"/>
          </a:xfrm>
          <a:prstGeom prst="rect">
            <a:avLst/>
          </a:prstGeom>
        </p:spPr>
        <p:txBody>
          <a:bodyPr vert="horz" lIns="91428" tIns="45718" rIns="91428" bIns="45718" rtlCol="0" anchor="ctr">
            <a:normAutofit/>
          </a:bodyPr>
          <a:lstStyle>
            <a:lvl1pPr algn="ctr">
              <a:defRPr sz="1200">
                <a:solidFill>
                  <a:schemeClr val="tx1">
                    <a:tint val="75000"/>
                  </a:schemeClr>
                </a:solidFill>
                <a:ea typeface="Arial" panose="020B0604020202020204" pitchFamily="34" charset="0"/>
              </a:defRPr>
            </a:lvl1pPr>
          </a:lstStyle>
          <a:p>
            <a:pPr fontAlgn="auto">
              <a:spcBef>
                <a:spcPts val="0"/>
              </a:spcBef>
              <a:spcAft>
                <a:spcPts val="0"/>
              </a:spcAft>
            </a:pPr>
            <a:endParaRPr lang="zh-CN" altLang="en-US" dirty="0">
              <a:solidFill>
                <a:srgbClr val="060606">
                  <a:tint val="75000"/>
                </a:srgbClr>
              </a:solidFill>
              <a:latin typeface="Arial" panose="020B0604020202020204"/>
            </a:endParaRPr>
          </a:p>
        </p:txBody>
      </p:sp>
      <p:sp>
        <p:nvSpPr>
          <p:cNvPr id="6" name="灯片编号占位符 5"/>
          <p:cNvSpPr>
            <a:spLocks noGrp="1"/>
          </p:cNvSpPr>
          <p:nvPr>
            <p:ph type="sldNum" sz="quarter" idx="4"/>
            <p:custDataLst>
              <p:tags r:id="rId53"/>
            </p:custDataLst>
          </p:nvPr>
        </p:nvSpPr>
        <p:spPr>
          <a:xfrm>
            <a:off x="8610600" y="6349833"/>
            <a:ext cx="2700000" cy="316800"/>
          </a:xfrm>
          <a:prstGeom prst="rect">
            <a:avLst/>
          </a:prstGeom>
        </p:spPr>
        <p:txBody>
          <a:bodyPr vert="horz" lIns="91428" tIns="45718" rIns="91428" bIns="45718" rtlCol="0" anchor="ctr">
            <a:normAutofit/>
          </a:bodyPr>
          <a:lstStyle>
            <a:lvl1pPr algn="r">
              <a:defRPr sz="1200">
                <a:solidFill>
                  <a:schemeClr val="tx1">
                    <a:tint val="75000"/>
                  </a:schemeClr>
                </a:solidFill>
                <a:ea typeface="Arial" panose="020B0604020202020204" pitchFamily="34" charset="0"/>
              </a:defRPr>
            </a:lvl1pPr>
          </a:lstStyle>
          <a:p>
            <a:pPr fontAlgn="auto">
              <a:spcBef>
                <a:spcPts val="0"/>
              </a:spcBef>
              <a:spcAft>
                <a:spcPts val="0"/>
              </a:spcAft>
            </a:pPr>
            <a:fld id="{49AE70B2-8BF9-45C0-BB95-33D1B9D3A854}" type="slidenum">
              <a:rPr lang="zh-CN" altLang="en-US" smtClean="0">
                <a:solidFill>
                  <a:srgbClr val="060606">
                    <a:tint val="75000"/>
                  </a:srgbClr>
                </a:solidFill>
                <a:latin typeface="Arial" panose="020B0604020202020204"/>
              </a:rPr>
              <a:pPr fontAlgn="auto">
                <a:spcBef>
                  <a:spcPts val="0"/>
                </a:spcBef>
                <a:spcAft>
                  <a:spcPts val="0"/>
                </a:spcAft>
              </a:pPr>
              <a:t>‹#›</a:t>
            </a:fld>
            <a:endParaRPr lang="zh-CN" altLang="en-US" dirty="0">
              <a:solidFill>
                <a:srgbClr val="060606">
                  <a:tint val="75000"/>
                </a:srgbClr>
              </a:solidFill>
              <a:latin typeface="Arial" panose="020B0604020202020204"/>
            </a:endParaRPr>
          </a:p>
        </p:txBody>
      </p:sp>
      <p:sp>
        <p:nvSpPr>
          <p:cNvPr id="7" name="KSO_TEMPLATE" hidden="1"/>
          <p:cNvSpPr/>
          <p:nvPr>
            <p:custDataLst>
              <p:tags r:id="rId5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a typeface="Arial" panose="020B0604020202020204" pitchFamily="34" charset="0"/>
            </a:endParaRPr>
          </a:p>
        </p:txBody>
      </p:sp>
    </p:spTree>
    <p:extLst>
      <p:ext uri="{BB962C8B-B14F-4D97-AF65-F5344CB8AC3E}">
        <p14:creationId xmlns:p14="http://schemas.microsoft.com/office/powerpoint/2010/main" val="49391867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 id="2147483837" r:id="rId31"/>
    <p:sldLayoutId id="2147483838" r:id="rId32"/>
    <p:sldLayoutId id="2147483839" r:id="rId33"/>
    <p:sldLayoutId id="2147483840" r:id="rId34"/>
    <p:sldLayoutId id="2147483841" r:id="rId35"/>
    <p:sldLayoutId id="2147483842" r:id="rId36"/>
    <p:sldLayoutId id="2147483843" r:id="rId37"/>
    <p:sldLayoutId id="2147483844" r:id="rId38"/>
    <p:sldLayoutId id="2147483845" r:id="rId39"/>
    <p:sldLayoutId id="2147483846" r:id="rId40"/>
    <p:sldLayoutId id="2147483847" r:id="rId41"/>
    <p:sldLayoutId id="2147483848" r:id="rId42"/>
    <p:sldLayoutId id="2147483849" r:id="rId43"/>
    <p:sldLayoutId id="2147483850" r:id="rId44"/>
    <p:sldLayoutId id="2147483851" r:id="rId45"/>
    <p:sldLayoutId id="2147483852" r:id="rId46"/>
    <p:sldLayoutId id="2147483853" r:id="rId47"/>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264" rtl="0" eaLnBrk="1" fontAlgn="auto" latinLnBrk="0" hangingPunct="1">
        <a:lnSpc>
          <a:spcPct val="100000"/>
        </a:lnSpc>
        <a:spcBef>
          <a:spcPct val="0"/>
        </a:spcBef>
        <a:buNone/>
        <a:defRPr sz="2400" b="1" u="none" strike="noStrike" kern="1200" cap="none" spc="200" normalizeH="0">
          <a:solidFill>
            <a:schemeClr val="tx1">
              <a:lumMod val="75000"/>
              <a:lumOff val="25000"/>
            </a:schemeClr>
          </a:solidFill>
          <a:uFillTx/>
          <a:latin typeface="Arial" panose="020B0604020202020204" pitchFamily="34" charset="0"/>
          <a:ea typeface="Arial" panose="020B0604020202020204" pitchFamily="34" charset="0"/>
          <a:cs typeface="+mj-cs"/>
        </a:defRPr>
      </a:lvl1pPr>
    </p:titleStyle>
    <p:bodyStyle>
      <a:lvl1pPr marL="228568" indent="-228568" algn="l" defTabSz="914264"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1pPr>
      <a:lvl2pPr marL="685702" indent="-228568" algn="l" defTabSz="914264" rtl="0" eaLnBrk="1" fontAlgn="auto" latinLnBrk="0" hangingPunct="1">
        <a:lnSpc>
          <a:spcPct val="130000"/>
        </a:lnSpc>
        <a:spcBef>
          <a:spcPts val="0"/>
        </a:spcBef>
        <a:spcAft>
          <a:spcPts val="1000"/>
        </a:spcAft>
        <a:buFont typeface="Arial" panose="020B0604020202020204" pitchFamily="34" charset="0"/>
        <a:buChar char="•"/>
        <a:tabLst>
          <a:tab pos="1609485" algn="l"/>
        </a:tabLst>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2pPr>
      <a:lvl3pPr marL="1142830" indent="-228568" algn="l" defTabSz="914264"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3pPr>
      <a:lvl4pPr marL="1599960" indent="-228568" algn="l" defTabSz="914264"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4pPr>
      <a:lvl5pPr marL="2057091" indent="-228568" algn="l" defTabSz="914264"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1" normalizeH="0" baseline="0">
          <a:solidFill>
            <a:schemeClr val="tx1">
              <a:lumMod val="75000"/>
              <a:lumOff val="25000"/>
            </a:schemeClr>
          </a:solidFill>
          <a:uFillTx/>
          <a:latin typeface="Arial" panose="020B0604020202020204" pitchFamily="34" charset="0"/>
          <a:ea typeface="Arial" panose="020B0604020202020204" pitchFamily="34" charset="0"/>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121896" tIns="60948" rIns="121896" bIns="60948"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121896" tIns="60948" rIns="121896" bIns="6094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121896" tIns="60948" rIns="121896" bIns="60948" rtlCol="0" anchor="ctr"/>
          <a:lstStyle>
            <a:lvl1pPr algn="l">
              <a:defRPr sz="1200">
                <a:solidFill>
                  <a:schemeClr val="tx1">
                    <a:tint val="75000"/>
                  </a:schemeClr>
                </a:solidFill>
              </a:defRPr>
            </a:lvl1pPr>
          </a:lstStyle>
          <a:p>
            <a:pPr defTabSz="609459" fontAlgn="auto">
              <a:spcBef>
                <a:spcPts val="0"/>
              </a:spcBef>
              <a:spcAft>
                <a:spcPts val="0"/>
              </a:spcAft>
            </a:pPr>
            <a:fld id="{8CE7D09B-D39A-4616-8388-15C7F50B95BB}" type="datetimeFigureOut">
              <a:rPr lang="zh-CN" altLang="en-US" smtClean="0">
                <a:solidFill>
                  <a:prstClr val="black">
                    <a:tint val="75000"/>
                  </a:prstClr>
                </a:solidFill>
                <a:latin typeface="Calibri Light"/>
              </a:rPr>
              <a:pPr defTabSz="609459" fontAlgn="auto">
                <a:spcBef>
                  <a:spcPts val="0"/>
                </a:spcBef>
                <a:spcAft>
                  <a:spcPts val="0"/>
                </a:spcAft>
              </a:pPr>
              <a:t>2021/9/3</a:t>
            </a:fld>
            <a:endParaRPr lang="zh-CN" altLang="en-US">
              <a:solidFill>
                <a:prstClr val="black">
                  <a:tint val="75000"/>
                </a:prstClr>
              </a:solidFill>
              <a:latin typeface="Calibri Light"/>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121896" tIns="60948" rIns="121896" bIns="60948" rtlCol="0" anchor="ctr"/>
          <a:lstStyle>
            <a:lvl1pPr algn="ctr">
              <a:defRPr sz="1200">
                <a:solidFill>
                  <a:schemeClr val="tx1">
                    <a:tint val="75000"/>
                  </a:schemeClr>
                </a:solidFill>
              </a:defRPr>
            </a:lvl1pPr>
          </a:lstStyle>
          <a:p>
            <a:pPr defTabSz="609459" fontAlgn="auto">
              <a:spcBef>
                <a:spcPts val="0"/>
              </a:spcBef>
              <a:spcAft>
                <a:spcPts val="0"/>
              </a:spcAft>
            </a:pPr>
            <a:endParaRPr lang="zh-CN" altLang="en-US">
              <a:solidFill>
                <a:prstClr val="black">
                  <a:tint val="75000"/>
                </a:prstClr>
              </a:solidFill>
              <a:latin typeface="Calibri Light"/>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121896" tIns="60948" rIns="121896" bIns="60948" rtlCol="0" anchor="ctr"/>
          <a:lstStyle>
            <a:lvl1pPr algn="r">
              <a:defRPr sz="1200">
                <a:solidFill>
                  <a:schemeClr val="tx1">
                    <a:tint val="75000"/>
                  </a:schemeClr>
                </a:solidFill>
              </a:defRPr>
            </a:lvl1pPr>
          </a:lstStyle>
          <a:p>
            <a:pPr defTabSz="609459" fontAlgn="auto">
              <a:spcBef>
                <a:spcPts val="0"/>
              </a:spcBef>
              <a:spcAft>
                <a:spcPts val="0"/>
              </a:spcAft>
            </a:pPr>
            <a:fld id="{E5B4C772-48CC-4874-8327-555D02B44466}" type="slidenum">
              <a:rPr lang="zh-CN" altLang="en-US" smtClean="0">
                <a:solidFill>
                  <a:prstClr val="black">
                    <a:tint val="75000"/>
                  </a:prstClr>
                </a:solidFill>
                <a:latin typeface="Calibri Light"/>
              </a:rPr>
              <a:pPr defTabSz="609459" fontAlgn="auto">
                <a:spcBef>
                  <a:spcPts val="0"/>
                </a:spcBef>
                <a:spcAft>
                  <a:spcPts val="0"/>
                </a:spcAft>
              </a:pPr>
              <a:t>‹#›</a:t>
            </a:fld>
            <a:endParaRPr lang="zh-CN" altLang="en-US">
              <a:solidFill>
                <a:prstClr val="black">
                  <a:tint val="75000"/>
                </a:prstClr>
              </a:solidFill>
              <a:latin typeface="Calibri Light"/>
            </a:endParaRPr>
          </a:p>
        </p:txBody>
      </p:sp>
    </p:spTree>
    <p:extLst>
      <p:ext uri="{BB962C8B-B14F-4D97-AF65-F5344CB8AC3E}">
        <p14:creationId xmlns:p14="http://schemas.microsoft.com/office/powerpoint/2010/main" val="153630948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l" defTabSz="91419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52" indent="-228552" algn="l" defTabSz="9141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54" indent="-228552" algn="l" defTabSz="9141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46" indent="-228552" algn="l" defTabSz="91419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40" indent="-228552" algn="l" defTabSz="91419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935" indent="-228552" algn="l" defTabSz="91419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036" indent="-228552" algn="l" defTabSz="91419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34" indent="-228552" algn="l" defTabSz="91419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232" indent="-228552" algn="l" defTabSz="91419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334" indent="-228552" algn="l" defTabSz="91419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96" rtl="0" eaLnBrk="1" latinLnBrk="0" hangingPunct="1">
        <a:defRPr sz="1900" kern="1200">
          <a:solidFill>
            <a:schemeClr val="tx1"/>
          </a:solidFill>
          <a:latin typeface="+mn-lt"/>
          <a:ea typeface="+mn-ea"/>
          <a:cs typeface="+mn-cs"/>
        </a:defRPr>
      </a:lvl1pPr>
      <a:lvl2pPr marL="457095" algn="l" defTabSz="914196" rtl="0" eaLnBrk="1" latinLnBrk="0" hangingPunct="1">
        <a:defRPr sz="1900" kern="1200">
          <a:solidFill>
            <a:schemeClr val="tx1"/>
          </a:solidFill>
          <a:latin typeface="+mn-lt"/>
          <a:ea typeface="+mn-ea"/>
          <a:cs typeface="+mn-cs"/>
        </a:defRPr>
      </a:lvl2pPr>
      <a:lvl3pPr marL="914196" algn="l" defTabSz="914196" rtl="0" eaLnBrk="1" latinLnBrk="0" hangingPunct="1">
        <a:defRPr sz="1900" kern="1200">
          <a:solidFill>
            <a:schemeClr val="tx1"/>
          </a:solidFill>
          <a:latin typeface="+mn-lt"/>
          <a:ea typeface="+mn-ea"/>
          <a:cs typeface="+mn-cs"/>
        </a:defRPr>
      </a:lvl3pPr>
      <a:lvl4pPr marL="1371294" algn="l" defTabSz="914196" rtl="0" eaLnBrk="1" latinLnBrk="0" hangingPunct="1">
        <a:defRPr sz="1900" kern="1200">
          <a:solidFill>
            <a:schemeClr val="tx1"/>
          </a:solidFill>
          <a:latin typeface="+mn-lt"/>
          <a:ea typeface="+mn-ea"/>
          <a:cs typeface="+mn-cs"/>
        </a:defRPr>
      </a:lvl4pPr>
      <a:lvl5pPr marL="1828392" algn="l" defTabSz="914196" rtl="0" eaLnBrk="1" latinLnBrk="0" hangingPunct="1">
        <a:defRPr sz="1900" kern="1200">
          <a:solidFill>
            <a:schemeClr val="tx1"/>
          </a:solidFill>
          <a:latin typeface="+mn-lt"/>
          <a:ea typeface="+mn-ea"/>
          <a:cs typeface="+mn-cs"/>
        </a:defRPr>
      </a:lvl5pPr>
      <a:lvl6pPr marL="2285494" algn="l" defTabSz="914196" rtl="0" eaLnBrk="1" latinLnBrk="0" hangingPunct="1">
        <a:defRPr sz="1900" kern="1200">
          <a:solidFill>
            <a:schemeClr val="tx1"/>
          </a:solidFill>
          <a:latin typeface="+mn-lt"/>
          <a:ea typeface="+mn-ea"/>
          <a:cs typeface="+mn-cs"/>
        </a:defRPr>
      </a:lvl6pPr>
      <a:lvl7pPr marL="2742586" algn="l" defTabSz="914196" rtl="0" eaLnBrk="1" latinLnBrk="0" hangingPunct="1">
        <a:defRPr sz="1900" kern="1200">
          <a:solidFill>
            <a:schemeClr val="tx1"/>
          </a:solidFill>
          <a:latin typeface="+mn-lt"/>
          <a:ea typeface="+mn-ea"/>
          <a:cs typeface="+mn-cs"/>
        </a:defRPr>
      </a:lvl7pPr>
      <a:lvl8pPr marL="3199680" algn="l" defTabSz="914196" rtl="0" eaLnBrk="1" latinLnBrk="0" hangingPunct="1">
        <a:defRPr sz="1900" kern="1200">
          <a:solidFill>
            <a:schemeClr val="tx1"/>
          </a:solidFill>
          <a:latin typeface="+mn-lt"/>
          <a:ea typeface="+mn-ea"/>
          <a:cs typeface="+mn-cs"/>
        </a:defRPr>
      </a:lvl8pPr>
      <a:lvl9pPr marL="3656775" algn="l" defTabSz="91419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tags" Target="../tags/tag737.xml"/><Relationship Id="rId13" Type="http://schemas.openxmlformats.org/officeDocument/2006/relationships/image" Target="file:///C:\Users\1V994W2\PycharmProjects\PPT_Background_Generation/pic_temp/0_pic_quater_right_up.png" TargetMode="External"/><Relationship Id="rId3" Type="http://schemas.openxmlformats.org/officeDocument/2006/relationships/tags" Target="../tags/tag732.xml"/><Relationship Id="rId7" Type="http://schemas.openxmlformats.org/officeDocument/2006/relationships/tags" Target="../tags/tag736.xml"/><Relationship Id="rId12"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tags" Target="../tags/tag731.xml"/><Relationship Id="rId16" Type="http://schemas.openxmlformats.org/officeDocument/2006/relationships/image" Target="../media/image14.jpeg"/><Relationship Id="rId1" Type="http://schemas.openxmlformats.org/officeDocument/2006/relationships/tags" Target="../tags/tag730.xml"/><Relationship Id="rId6" Type="http://schemas.openxmlformats.org/officeDocument/2006/relationships/tags" Target="../tags/tag735.xml"/><Relationship Id="rId11" Type="http://schemas.openxmlformats.org/officeDocument/2006/relationships/notesSlide" Target="../notesSlides/notesSlide1.xml"/><Relationship Id="rId5" Type="http://schemas.openxmlformats.org/officeDocument/2006/relationships/tags" Target="../tags/tag734.xml"/><Relationship Id="rId15" Type="http://schemas.openxmlformats.org/officeDocument/2006/relationships/image" Target="file:///C:\Users\1V994W2\PycharmProjects\PPT_Background_Generation/pic_temp/1_pic_quater_left_down.png" TargetMode="External"/><Relationship Id="rId10" Type="http://schemas.openxmlformats.org/officeDocument/2006/relationships/slideLayout" Target="../slideLayouts/slideLayout18.xml"/><Relationship Id="rId4" Type="http://schemas.openxmlformats.org/officeDocument/2006/relationships/tags" Target="../tags/tag733.xml"/><Relationship Id="rId9" Type="http://schemas.openxmlformats.org/officeDocument/2006/relationships/tags" Target="../tags/tag738.xml"/><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 y="-6001"/>
            <a:ext cx="12192001" cy="6858000"/>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 name="Picture 4"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397" y="2067408"/>
            <a:ext cx="2206445" cy="19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2990851" y="1828801"/>
            <a:ext cx="8458200" cy="2667000"/>
          </a:xfrm>
          <a:prstGeom prst="rect">
            <a:avLst/>
          </a:prstGeom>
          <a:effectLst/>
        </p:spPr>
        <p:txBody>
          <a:bodyPr vert="horz" lIns="51421" tIns="25714" rIns="51421" bIns="25714" rtlCol="0" anchor="ctr">
            <a:no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257138" eaLnBrk="1" fontAlgn="auto" hangingPunct="1">
              <a:lnSpc>
                <a:spcPts val="5700"/>
              </a:lnSpc>
              <a:spcAft>
                <a:spcPts val="0"/>
              </a:spcAft>
              <a:defRPr/>
            </a:pPr>
            <a:r>
              <a:rPr lang="ru-RU" sz="3900" b="1" cap="none" dirty="0">
                <a:solidFill>
                  <a:schemeClr val="tx1">
                    <a:lumMod val="75000"/>
                    <a:lumOff val="25000"/>
                  </a:schemeClr>
                </a:solidFill>
                <a:latin typeface="Arial" panose="020B0604020202020204" pitchFamily="34" charset="0"/>
                <a:ea typeface="Microsoft YaHei" panose="020B0503020204020204" pitchFamily="34" charset="-122"/>
                <a:cs typeface="Arial" panose="020B0604020202020204" pitchFamily="34" charset="0"/>
              </a:rPr>
              <a:t>ГЛАВНОЕ СТАТИСТИЧЕСКОЕ УПРАВЛЕНИЕ ГОРОДА МИНСКА</a:t>
            </a:r>
          </a:p>
        </p:txBody>
      </p:sp>
      <p:sp>
        <p:nvSpPr>
          <p:cNvPr id="6" name="Прямоугольник 5"/>
          <p:cNvSpPr/>
          <p:nvPr/>
        </p:nvSpPr>
        <p:spPr>
          <a:xfrm>
            <a:off x="935665" y="138230"/>
            <a:ext cx="10999160" cy="827577"/>
          </a:xfrm>
          <a:prstGeom prst="rect">
            <a:avLst/>
          </a:prstGeom>
        </p:spPr>
        <p:txBody>
          <a:bodyPr wrap="square" lIns="91428" tIns="45718" rIns="91428" bIns="45718">
            <a:spAutoFit/>
          </a:bodyPr>
          <a:lstStyle/>
          <a:p>
            <a:pPr algn="ctr" defTabSz="257138" fontAlgn="auto">
              <a:lnSpc>
                <a:spcPts val="5700"/>
              </a:lnSpc>
              <a:spcAft>
                <a:spcPts val="0"/>
              </a:spcAft>
              <a:defRPr/>
            </a:pPr>
            <a:r>
              <a:rPr lang="ru-RU" sz="2000" b="1" spc="131" dirty="0">
                <a:ln w="3175" cmpd="sng">
                  <a:noFill/>
                </a:ln>
                <a:solidFill>
                  <a:schemeClr val="tx1">
                    <a:lumMod val="75000"/>
                    <a:lumOff val="25000"/>
                  </a:schemeClr>
                </a:solidFill>
                <a:latin typeface="Arial" panose="020B0604020202020204" pitchFamily="34" charset="0"/>
                <a:ea typeface="Microsoft YaHei" panose="020B0503020204020204" pitchFamily="34" charset="-122"/>
                <a:cs typeface="Arial" panose="020B0604020202020204" pitchFamily="34" charset="0"/>
              </a:rPr>
              <a:t>НАЦИОНАЛЬНЫЙ  СТАТИСТИЧЕСКИЙ  КОМИТЕТ  РЕСПУБЛИКИ  БЕЛАРУСЬ</a:t>
            </a:r>
          </a:p>
        </p:txBody>
      </p:sp>
      <p:sp>
        <p:nvSpPr>
          <p:cNvPr id="8"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Tree>
    <p:extLst>
      <p:ext uri="{BB962C8B-B14F-4D97-AF65-F5344CB8AC3E}">
        <p14:creationId xmlns:p14="http://schemas.microsoft.com/office/powerpoint/2010/main" val="2364621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43"/>
          <p:cNvSpPr/>
          <p:nvPr/>
        </p:nvSpPr>
        <p:spPr>
          <a:xfrm>
            <a:off x="-1" y="8626"/>
            <a:ext cx="12191999" cy="1528549"/>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Порядок </a:t>
            </a:r>
            <a:r>
              <a:rPr lang="ru-RU" sz="2500" b="1" i="1" spc="-100" dirty="0" smtClean="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 заполнения </a:t>
            </a: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Раздела </a:t>
            </a:r>
            <a:r>
              <a:rPr lang="en-US"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III </a:t>
            </a: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 формы 4-ис (инвестиции ) </a:t>
            </a:r>
          </a:p>
          <a:p>
            <a:pPr algn="ct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«Строительство объектов жилищно-гражданского назначения»</a:t>
            </a:r>
          </a:p>
        </p:txBody>
      </p:sp>
      <p:grpSp>
        <p:nvGrpSpPr>
          <p:cNvPr id="45" name="Группа 44"/>
          <p:cNvGrpSpPr/>
          <p:nvPr/>
        </p:nvGrpSpPr>
        <p:grpSpPr>
          <a:xfrm>
            <a:off x="161925" y="153789"/>
            <a:ext cx="659171" cy="696534"/>
            <a:chOff x="161925" y="153789"/>
            <a:chExt cx="659171" cy="696534"/>
          </a:xfrm>
        </p:grpSpPr>
        <p:sp>
          <p:nvSpPr>
            <p:cNvPr id="46" name="矩形 1"/>
            <p:cNvSpPr/>
            <p:nvPr/>
          </p:nvSpPr>
          <p:spPr>
            <a:xfrm>
              <a:off x="161925" y="153789"/>
              <a:ext cx="511288" cy="5112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sp>
          <p:nvSpPr>
            <p:cNvPr id="47" name="矩形 25"/>
            <p:cNvSpPr/>
            <p:nvPr/>
          </p:nvSpPr>
          <p:spPr>
            <a:xfrm>
              <a:off x="450603" y="479830"/>
              <a:ext cx="370493" cy="370493"/>
            </a:xfrm>
            <a:prstGeom prst="rect">
              <a:avLst/>
            </a:prstGeom>
            <a:noFill/>
            <a:ln>
              <a:solidFill>
                <a:srgbClr val="F9A551"/>
              </a:solid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grpSp>
      <p:pic>
        <p:nvPicPr>
          <p:cNvPr id="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0032" y="575008"/>
            <a:ext cx="1931968" cy="192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937" t="62593" r="51667" b="17407"/>
          <a:stretch/>
        </p:blipFill>
        <p:spPr bwMode="auto">
          <a:xfrm>
            <a:off x="450603" y="1537175"/>
            <a:ext cx="68389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Скругленный прямоугольник 14"/>
          <p:cNvSpPr/>
          <p:nvPr/>
        </p:nvSpPr>
        <p:spPr>
          <a:xfrm>
            <a:off x="308948" y="3788230"/>
            <a:ext cx="5676216" cy="2827590"/>
          </a:xfrm>
          <a:prstGeom prst="roundRect">
            <a:avLst/>
          </a:prstGeom>
          <a:gradFill>
            <a:gsLst>
              <a:gs pos="39000">
                <a:srgbClr val="CAA284"/>
              </a:gs>
              <a:gs pos="78000">
                <a:schemeClr val="bg1">
                  <a:lumMod val="95000"/>
                </a:schemeClr>
              </a:gs>
              <a:gs pos="0">
                <a:srgbClr val="E2BD86"/>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2200" b="1" i="1" u="sng" dirty="0" smtClean="0">
                <a:solidFill>
                  <a:schemeClr val="accent2">
                    <a:lumMod val="50000"/>
                  </a:schemeClr>
                </a:solidFill>
                <a:effectLst>
                  <a:outerShdw blurRad="38100" dist="38100" dir="2700000" algn="tl">
                    <a:srgbClr val="000000">
                      <a:alpha val="43137"/>
                    </a:srgbClr>
                  </a:outerShdw>
                </a:effectLst>
              </a:rPr>
              <a:t>ПО СТРОКЕ 1010 НЕ ОТРАЖАЕТСЯ </a:t>
            </a:r>
            <a:r>
              <a:rPr lang="ru-RU" sz="2200" dirty="0" smtClean="0">
                <a:solidFill>
                  <a:schemeClr val="accent2">
                    <a:lumMod val="50000"/>
                  </a:schemeClr>
                </a:solidFill>
              </a:rPr>
              <a:t>общая площадь жилых помещений </a:t>
            </a:r>
            <a:r>
              <a:rPr lang="ru-RU" sz="2200" dirty="0" smtClean="0">
                <a:solidFill>
                  <a:schemeClr val="accent2">
                    <a:lumMod val="50000"/>
                  </a:schemeClr>
                </a:solidFill>
              </a:rPr>
              <a:t>в </a:t>
            </a:r>
            <a:r>
              <a:rPr lang="ru-RU" sz="2200" dirty="0" smtClean="0">
                <a:solidFill>
                  <a:schemeClr val="accent2">
                    <a:lumMod val="50000"/>
                  </a:schemeClr>
                </a:solidFill>
              </a:rPr>
              <a:t>домах-интернатах и в специальных домах для инвалидов, ветеранов, престарелых, спальных корпусах школ-интернатов для детей-сирот и детей, оставшихся без попечения родителей, </a:t>
            </a:r>
          </a:p>
          <a:p>
            <a:pPr lvl="0" algn="just"/>
            <a:r>
              <a:rPr lang="ru-RU" sz="2200" dirty="0" smtClean="0">
                <a:solidFill>
                  <a:schemeClr val="accent2">
                    <a:lumMod val="50000"/>
                  </a:schemeClr>
                </a:solidFill>
              </a:rPr>
              <a:t>а также в приютах.</a:t>
            </a:r>
            <a:endParaRPr lang="ru-RU" sz="2200" dirty="0">
              <a:solidFill>
                <a:schemeClr val="accent2">
                  <a:lumMod val="50000"/>
                </a:schemeClr>
              </a:solidFill>
            </a:endParaRPr>
          </a:p>
        </p:txBody>
      </p:sp>
      <p:sp>
        <p:nvSpPr>
          <p:cNvPr id="3" name="Багетная рамка 2"/>
          <p:cNvSpPr/>
          <p:nvPr/>
        </p:nvSpPr>
        <p:spPr>
          <a:xfrm>
            <a:off x="7539487" y="2854351"/>
            <a:ext cx="4375008" cy="1480447"/>
          </a:xfrm>
          <a:prstGeom prst="bevel">
            <a:avLst/>
          </a:prstGeom>
          <a:gradFill flip="none" rotWithShape="1">
            <a:gsLst>
              <a:gs pos="0">
                <a:srgbClr val="FF9900"/>
              </a:gs>
              <a:gs pos="43776">
                <a:srgbClr val="FF9900"/>
              </a:gs>
              <a:gs pos="72000">
                <a:srgbClr val="F9A551"/>
              </a:gs>
              <a:gs pos="100000">
                <a:srgbClr val="E2BD86"/>
              </a:gs>
            </a:gsLst>
            <a:path path="circle">
              <a:fillToRect t="100000" r="100000"/>
            </a:path>
            <a:tileRect l="-100000" b="-100000"/>
          </a:gradFill>
          <a:ln>
            <a:solidFill>
              <a:srgbClr val="8F3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50" dirty="0"/>
              <a:t>Из строки 1010 </a:t>
            </a:r>
            <a:r>
              <a:rPr lang="ru-RU" sz="1550" b="1" i="1" u="sng" dirty="0">
                <a:effectLst>
                  <a:outerShdw blurRad="38100" dist="38100" dir="2700000" algn="tl">
                    <a:srgbClr val="000000">
                      <a:alpha val="43137"/>
                    </a:srgbClr>
                  </a:outerShdw>
                </a:effectLst>
              </a:rPr>
              <a:t>по строке 1011 </a:t>
            </a:r>
            <a:r>
              <a:rPr lang="ru-RU" sz="1550" dirty="0"/>
              <a:t>выделяются данные о вводе </a:t>
            </a:r>
            <a:r>
              <a:rPr lang="ru-RU" sz="1550" dirty="0" smtClean="0"/>
              <a:t>в </a:t>
            </a:r>
            <a:r>
              <a:rPr lang="ru-RU" sz="1550" dirty="0"/>
              <a:t>эксплуатацию жилья </a:t>
            </a:r>
            <a:r>
              <a:rPr lang="ru-RU" sz="1550" dirty="0" smtClean="0"/>
              <a:t>с </a:t>
            </a:r>
            <a:r>
              <a:rPr lang="ru-RU" sz="1550" dirty="0"/>
              <a:t>использованием государственной поддержки.</a:t>
            </a:r>
          </a:p>
        </p:txBody>
      </p:sp>
      <p:sp>
        <p:nvSpPr>
          <p:cNvPr id="11" name="Багетная рамка 10"/>
          <p:cNvSpPr/>
          <p:nvPr/>
        </p:nvSpPr>
        <p:spPr>
          <a:xfrm>
            <a:off x="6564572" y="4600576"/>
            <a:ext cx="5349923" cy="2015244"/>
          </a:xfrm>
          <a:prstGeom prst="bevel">
            <a:avLst>
              <a:gd name="adj" fmla="val 11424"/>
            </a:avLst>
          </a:prstGeom>
          <a:gradFill flip="none" rotWithShape="1">
            <a:gsLst>
              <a:gs pos="0">
                <a:srgbClr val="FF9900"/>
              </a:gs>
              <a:gs pos="43776">
                <a:srgbClr val="FF9900"/>
              </a:gs>
              <a:gs pos="72000">
                <a:srgbClr val="F9A551"/>
              </a:gs>
              <a:gs pos="100000">
                <a:srgbClr val="E2BD86"/>
              </a:gs>
            </a:gsLst>
            <a:path path="circle">
              <a:fillToRect t="100000" r="100000"/>
            </a:path>
            <a:tileRect l="-100000" b="-100000"/>
          </a:gradFill>
          <a:ln>
            <a:solidFill>
              <a:srgbClr val="8F3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i="1" u="sng" dirty="0">
                <a:effectLst>
                  <a:outerShdw blurRad="38100" dist="38100" dir="2700000" algn="tl">
                    <a:srgbClr val="000000">
                      <a:alpha val="43137"/>
                    </a:srgbClr>
                  </a:outerShdw>
                </a:effectLst>
              </a:rPr>
              <a:t>По строкам 1012 и 1013 </a:t>
            </a:r>
            <a:r>
              <a:rPr lang="ru-RU" dirty="0"/>
              <a:t>отражается фактическая стоимость для заказчика (застройщика) введенных в эксплуатацию жилых домов, данные о которых отражены соответственно по строкам 1010 и 1011.</a:t>
            </a:r>
          </a:p>
        </p:txBody>
      </p:sp>
      <p:sp>
        <p:nvSpPr>
          <p:cNvPr id="18"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Tree>
    <p:extLst>
      <p:ext uri="{BB962C8B-B14F-4D97-AF65-F5344CB8AC3E}">
        <p14:creationId xmlns:p14="http://schemas.microsoft.com/office/powerpoint/2010/main" val="2950878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43"/>
          <p:cNvSpPr/>
          <p:nvPr/>
        </p:nvSpPr>
        <p:spPr>
          <a:xfrm>
            <a:off x="-1" y="8626"/>
            <a:ext cx="12191999" cy="1528549"/>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Порядок </a:t>
            </a:r>
            <a:r>
              <a:rPr lang="ru-RU" sz="2500" b="1" i="1" spc="-100" dirty="0" smtClean="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 заполнения </a:t>
            </a: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Раздела </a:t>
            </a:r>
            <a:r>
              <a:rPr lang="en-US"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III </a:t>
            </a: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 формы 4-ис (инвестиции ) </a:t>
            </a:r>
          </a:p>
          <a:p>
            <a:pPr algn="ct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«Строительство объектов жилищно-гражданского назначения»</a:t>
            </a:r>
          </a:p>
        </p:txBody>
      </p:sp>
      <p:grpSp>
        <p:nvGrpSpPr>
          <p:cNvPr id="45" name="Группа 44"/>
          <p:cNvGrpSpPr/>
          <p:nvPr/>
        </p:nvGrpSpPr>
        <p:grpSpPr>
          <a:xfrm>
            <a:off x="161925" y="153789"/>
            <a:ext cx="659171" cy="696534"/>
            <a:chOff x="161925" y="153789"/>
            <a:chExt cx="659171" cy="696534"/>
          </a:xfrm>
        </p:grpSpPr>
        <p:sp>
          <p:nvSpPr>
            <p:cNvPr id="46" name="矩形 1"/>
            <p:cNvSpPr/>
            <p:nvPr/>
          </p:nvSpPr>
          <p:spPr>
            <a:xfrm>
              <a:off x="161925" y="153789"/>
              <a:ext cx="511288" cy="5112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sp>
          <p:nvSpPr>
            <p:cNvPr id="47" name="矩形 25"/>
            <p:cNvSpPr/>
            <p:nvPr/>
          </p:nvSpPr>
          <p:spPr>
            <a:xfrm>
              <a:off x="450603" y="479830"/>
              <a:ext cx="370493" cy="370493"/>
            </a:xfrm>
            <a:prstGeom prst="rect">
              <a:avLst/>
            </a:prstGeom>
            <a:noFill/>
            <a:ln>
              <a:solidFill>
                <a:srgbClr val="F9A551"/>
              </a:solid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grpSp>
      <p:pic>
        <p:nvPicPr>
          <p:cNvPr id="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0032" y="575008"/>
            <a:ext cx="1931968" cy="192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Вертикальный свиток 1"/>
          <p:cNvSpPr/>
          <p:nvPr/>
        </p:nvSpPr>
        <p:spPr>
          <a:xfrm>
            <a:off x="7481439" y="2631199"/>
            <a:ext cx="4567686" cy="2633662"/>
          </a:xfrm>
          <a:prstGeom prst="verticalScroll">
            <a:avLst>
              <a:gd name="adj" fmla="val 7809"/>
            </a:avLst>
          </a:prstGeom>
          <a:gradFill flip="none" rotWithShape="1">
            <a:gsLst>
              <a:gs pos="0">
                <a:srgbClr val="F9A551"/>
              </a:gs>
              <a:gs pos="96000">
                <a:srgbClr val="F9A551"/>
              </a:gs>
              <a:gs pos="60000">
                <a:srgbClr val="FECFA6"/>
              </a:gs>
              <a:gs pos="38000">
                <a:srgbClr val="F9A551">
                  <a:tint val="44500"/>
                  <a:satMod val="160000"/>
                </a:srgbClr>
              </a:gs>
              <a:gs pos="100000">
                <a:srgbClr val="F9A551">
                  <a:tint val="23500"/>
                  <a:satMod val="160000"/>
                </a:srgbClr>
              </a:gs>
            </a:gsLst>
            <a:lin ang="2700000" scaled="1"/>
            <a:tileRect/>
          </a:gradFill>
          <a:ln w="19050">
            <a:solidFill>
              <a:srgbClr val="8F3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b="1" i="1" u="sng" dirty="0">
                <a:solidFill>
                  <a:schemeClr val="tx1"/>
                </a:solidFill>
              </a:rPr>
              <a:t>Жилые помещения социального пользования</a:t>
            </a:r>
            <a:r>
              <a:rPr lang="ru-RU" sz="1500" dirty="0">
                <a:solidFill>
                  <a:schemeClr val="tx1"/>
                </a:solidFill>
              </a:rPr>
              <a:t> </a:t>
            </a:r>
            <a:r>
              <a:rPr lang="ru-RU" sz="1500" dirty="0" smtClean="0">
                <a:solidFill>
                  <a:schemeClr val="tx1"/>
                </a:solidFill>
              </a:rPr>
              <a:t> предоставляются </a:t>
            </a:r>
            <a:r>
              <a:rPr lang="ru-RU" sz="1500" dirty="0">
                <a:solidFill>
                  <a:schemeClr val="tx1"/>
                </a:solidFill>
              </a:rPr>
              <a:t>в порядке, установленном Жилищным кодексом Республики </a:t>
            </a:r>
            <a:r>
              <a:rPr lang="ru-RU" sz="1500" dirty="0" smtClean="0">
                <a:solidFill>
                  <a:schemeClr val="tx1"/>
                </a:solidFill>
              </a:rPr>
              <a:t>Беларусь </a:t>
            </a:r>
            <a:r>
              <a:rPr lang="ru-RU" sz="1500" dirty="0">
                <a:solidFill>
                  <a:schemeClr val="tx1"/>
                </a:solidFill>
              </a:rPr>
              <a:t>и иными законодательными актами гражданам, имеющим право на получение таких жилых помещений во владение и пользование </a:t>
            </a:r>
            <a:r>
              <a:rPr lang="ru-RU" sz="1500" dirty="0" smtClean="0">
                <a:solidFill>
                  <a:schemeClr val="tx1"/>
                </a:solidFill>
              </a:rPr>
              <a:t>на </a:t>
            </a:r>
            <a:r>
              <a:rPr lang="ru-RU" sz="1500" dirty="0">
                <a:solidFill>
                  <a:schemeClr val="tx1"/>
                </a:solidFill>
              </a:rPr>
              <a:t>условиях договора найма жилого помещения социального пользования государственного жилищного фонда.</a:t>
            </a:r>
          </a:p>
        </p:txBody>
      </p:sp>
      <p:sp>
        <p:nvSpPr>
          <p:cNvPr id="3" name="Блок-схема: альтернативный процесс 2"/>
          <p:cNvSpPr/>
          <p:nvPr/>
        </p:nvSpPr>
        <p:spPr>
          <a:xfrm>
            <a:off x="7660952" y="5353048"/>
            <a:ext cx="4208659" cy="1362075"/>
          </a:xfrm>
          <a:prstGeom prst="flowChartAlternateProcess">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kern="700" dirty="0" smtClean="0">
                <a:solidFill>
                  <a:srgbClr val="FF0000"/>
                </a:solidFill>
                <a:latin typeface="Arial Black" pitchFamily="34" charset="0"/>
                <a:ea typeface="Microsoft YaHei" panose="020B0503020204020204" pitchFamily="34" charset="-122"/>
                <a:cs typeface="Arial" panose="020B0604020202020204" pitchFamily="34" charset="0"/>
              </a:rPr>
              <a:t>Введенные жилые помещения социального пользования </a:t>
            </a:r>
            <a:r>
              <a:rPr lang="ru-RU" sz="1400" b="1" kern="700" dirty="0" smtClean="0">
                <a:solidFill>
                  <a:srgbClr val="FF0000"/>
                </a:solidFill>
                <a:latin typeface="Arial Black" pitchFamily="34" charset="0"/>
                <a:ea typeface="Microsoft YaHei" panose="020B0503020204020204" pitchFamily="34" charset="-122"/>
                <a:cs typeface="Arial" panose="020B0604020202020204" pitchFamily="34" charset="0"/>
              </a:rPr>
              <a:t>для </a:t>
            </a:r>
            <a:r>
              <a:rPr lang="ru-RU" sz="1400" b="1" kern="700" dirty="0" smtClean="0">
                <a:solidFill>
                  <a:srgbClr val="FF0000"/>
                </a:solidFill>
                <a:latin typeface="Arial Black" pitchFamily="34" charset="0"/>
                <a:ea typeface="Microsoft YaHei" panose="020B0503020204020204" pitchFamily="34" charset="-122"/>
                <a:cs typeface="Arial" panose="020B0604020202020204" pitchFamily="34" charset="0"/>
              </a:rPr>
              <a:t>многодетных семей отражаются по строке 1020, в этом </a:t>
            </a:r>
            <a:r>
              <a:rPr lang="ru-RU" sz="1400" b="1" kern="700" dirty="0" smtClean="0">
                <a:solidFill>
                  <a:srgbClr val="FF0000"/>
                </a:solidFill>
                <a:latin typeface="Arial Black" pitchFamily="34" charset="0"/>
                <a:ea typeface="Microsoft YaHei" panose="020B0503020204020204" pitchFamily="34" charset="-122"/>
                <a:cs typeface="Arial" panose="020B0604020202020204" pitchFamily="34" charset="0"/>
              </a:rPr>
              <a:t>случае </a:t>
            </a:r>
            <a:r>
              <a:rPr lang="ru-RU" sz="1400" b="1" u="sng" kern="700" dirty="0" smtClean="0">
                <a:solidFill>
                  <a:srgbClr val="FF0000"/>
                </a:solidFill>
                <a:effectLst>
                  <a:outerShdw blurRad="38100" dist="38100" dir="2700000" algn="tl">
                    <a:srgbClr val="000000">
                      <a:alpha val="43137"/>
                    </a:srgbClr>
                  </a:outerShdw>
                </a:effectLst>
                <a:latin typeface="Arial Black" pitchFamily="34" charset="0"/>
                <a:ea typeface="Microsoft YaHei" panose="020B0503020204020204" pitchFamily="34" charset="-122"/>
                <a:cs typeface="Arial" panose="020B0604020202020204" pitchFamily="34" charset="0"/>
              </a:rPr>
              <a:t>строка </a:t>
            </a:r>
            <a:r>
              <a:rPr lang="ru-RU" sz="1400" b="1" u="sng" kern="700" dirty="0" smtClean="0">
                <a:solidFill>
                  <a:srgbClr val="FF0000"/>
                </a:solidFill>
                <a:effectLst>
                  <a:outerShdw blurRad="38100" dist="38100" dir="2700000" algn="tl">
                    <a:srgbClr val="000000">
                      <a:alpha val="43137"/>
                    </a:srgbClr>
                  </a:outerShdw>
                </a:effectLst>
                <a:latin typeface="Arial Black" pitchFamily="34" charset="0"/>
                <a:ea typeface="Microsoft YaHei" panose="020B0503020204020204" pitchFamily="34" charset="-122"/>
                <a:cs typeface="Arial" panose="020B0604020202020204" pitchFamily="34" charset="0"/>
              </a:rPr>
              <a:t>1021 НЕ ЗАПОЛНЯЕТСЯ.</a:t>
            </a:r>
            <a:endParaRPr lang="ru-RU" sz="1400" b="1" u="sng" kern="700" dirty="0">
              <a:solidFill>
                <a:srgbClr val="FF0000"/>
              </a:solidFill>
              <a:effectLst>
                <a:outerShdw blurRad="38100" dist="38100" dir="2700000" algn="tl">
                  <a:srgbClr val="000000">
                    <a:alpha val="43137"/>
                  </a:srgbClr>
                </a:outerShdw>
              </a:effectLst>
              <a:latin typeface="Arial Black" pitchFamily="34" charset="0"/>
              <a:ea typeface="Microsoft YaHei" panose="020B0503020204020204" pitchFamily="34" charset="-122"/>
              <a:cs typeface="Arial" panose="020B0604020202020204" pitchFamily="34" charset="0"/>
            </a:endParaRPr>
          </a:p>
        </p:txBody>
      </p:sp>
      <p:sp>
        <p:nvSpPr>
          <p:cNvPr id="18" name="Скругленный прямоугольник 17"/>
          <p:cNvSpPr/>
          <p:nvPr/>
        </p:nvSpPr>
        <p:spPr>
          <a:xfrm>
            <a:off x="161925" y="1289919"/>
            <a:ext cx="9115428" cy="494512"/>
          </a:xfrm>
          <a:prstGeom prst="roundRect">
            <a:avLst/>
          </a:prstGeom>
          <a:solidFill>
            <a:srgbClr val="EEECE1"/>
          </a:solidFill>
          <a:ln w="25400" cap="flat" cmpd="sng" algn="ctr">
            <a:solidFill>
              <a:srgbClr val="F79646">
                <a:lumMod val="50000"/>
              </a:srgbClr>
            </a:solidFill>
            <a:prstDash val="solid"/>
          </a:ln>
          <a:effectLst/>
        </p:spPr>
        <p:txBody>
          <a:bodyPr rtlCol="0" anchor="ctr"/>
          <a:lstStyle/>
          <a:p>
            <a:pPr lvl="0" algn="just" defTabSz="914400" fontAlgn="auto">
              <a:spcBef>
                <a:spcPts val="0"/>
              </a:spcBef>
              <a:spcAft>
                <a:spcPts val="0"/>
              </a:spcAft>
            </a:pPr>
            <a:r>
              <a:rPr lang="ru-RU" b="1" dirty="0">
                <a:solidFill>
                  <a:srgbClr val="8F3107"/>
                </a:solidFill>
                <a:latin typeface="+mn-lt"/>
                <a:ea typeface="+mn-ea"/>
              </a:rPr>
              <a:t>В таблице 11 формы 4-ис (инвестиции) отражаются данные </a:t>
            </a:r>
            <a:r>
              <a:rPr lang="ru-RU" b="1" dirty="0" smtClean="0">
                <a:solidFill>
                  <a:srgbClr val="8F3107"/>
                </a:solidFill>
                <a:latin typeface="+mn-lt"/>
                <a:ea typeface="+mn-ea"/>
              </a:rPr>
              <a:t>о строительстве</a:t>
            </a:r>
            <a:r>
              <a:rPr lang="ru-RU" b="1" dirty="0">
                <a:solidFill>
                  <a:srgbClr val="8F3107"/>
                </a:solidFill>
                <a:latin typeface="+mn-lt"/>
                <a:ea typeface="+mn-ea"/>
              </a:rPr>
              <a:t>:</a:t>
            </a:r>
          </a:p>
        </p:txBody>
      </p:sp>
      <p:sp>
        <p:nvSpPr>
          <p:cNvPr id="19" name="Скругленный прямоугольник 18"/>
          <p:cNvSpPr/>
          <p:nvPr/>
        </p:nvSpPr>
        <p:spPr>
          <a:xfrm>
            <a:off x="168709" y="1907978"/>
            <a:ext cx="490985" cy="355410"/>
          </a:xfrm>
          <a:prstGeom prst="roundRect">
            <a:avLst/>
          </a:prstGeom>
          <a:gradFill>
            <a:gsLst>
              <a:gs pos="39000">
                <a:srgbClr val="CAA284"/>
              </a:gs>
              <a:gs pos="78000">
                <a:schemeClr val="bg1">
                  <a:lumMod val="95000"/>
                </a:schemeClr>
              </a:gs>
              <a:gs pos="0">
                <a:srgbClr val="E2BD86"/>
              </a:gs>
            </a:gsLst>
            <a:lin ang="5400000" scaled="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000" dirty="0" smtClean="0">
                <a:solidFill>
                  <a:schemeClr val="accent2">
                    <a:lumMod val="50000"/>
                  </a:schemeClr>
                </a:solidFill>
              </a:rPr>
              <a:t>1.</a:t>
            </a:r>
            <a:endParaRPr lang="ru-RU" sz="2000" dirty="0">
              <a:solidFill>
                <a:schemeClr val="accent2">
                  <a:lumMod val="50000"/>
                </a:schemeClr>
              </a:solidFill>
            </a:endParaRPr>
          </a:p>
        </p:txBody>
      </p:sp>
      <p:sp>
        <p:nvSpPr>
          <p:cNvPr id="21" name="Скругленный прямоугольник 20"/>
          <p:cNvSpPr/>
          <p:nvPr/>
        </p:nvSpPr>
        <p:spPr>
          <a:xfrm>
            <a:off x="857984" y="1907978"/>
            <a:ext cx="4317865" cy="355410"/>
          </a:xfrm>
          <a:prstGeom prst="roundRect">
            <a:avLst/>
          </a:prstGeom>
          <a:solidFill>
            <a:srgbClr val="EEECE1"/>
          </a:solidFill>
          <a:ln w="25400" cap="flat" cmpd="sng" algn="ctr">
            <a:solidFill>
              <a:srgbClr val="F79646">
                <a:lumMod val="50000"/>
              </a:srgbClr>
            </a:solidFill>
            <a:prstDash val="solid"/>
          </a:ln>
          <a:effectLst/>
        </p:spPr>
        <p:txBody>
          <a:bodyPr rtlCol="0" anchor="ctr"/>
          <a:lstStyle/>
          <a:p>
            <a:pPr lvl="0" algn="just" defTabSz="914400" fontAlgn="auto">
              <a:spcBef>
                <a:spcPts val="0"/>
              </a:spcBef>
              <a:spcAft>
                <a:spcPts val="0"/>
              </a:spcAft>
            </a:pPr>
            <a:r>
              <a:rPr lang="ru-RU" sz="1600" kern="0" dirty="0" smtClean="0">
                <a:solidFill>
                  <a:srgbClr val="C0504D">
                    <a:lumMod val="50000"/>
                  </a:srgbClr>
                </a:solidFill>
                <a:latin typeface="Calibri"/>
                <a:ea typeface="+mn-ea"/>
              </a:rPr>
              <a:t>жилых </a:t>
            </a:r>
            <a:r>
              <a:rPr lang="ru-RU" sz="1600" kern="0" dirty="0">
                <a:solidFill>
                  <a:srgbClr val="C0504D">
                    <a:lumMod val="50000"/>
                  </a:srgbClr>
                </a:solidFill>
                <a:latin typeface="Calibri"/>
                <a:ea typeface="+mn-ea"/>
              </a:rPr>
              <a:t>помещений социального </a:t>
            </a:r>
            <a:r>
              <a:rPr lang="ru-RU" sz="1600" kern="0" dirty="0" smtClean="0">
                <a:solidFill>
                  <a:srgbClr val="C0504D">
                    <a:lumMod val="50000"/>
                  </a:srgbClr>
                </a:solidFill>
                <a:latin typeface="Calibri"/>
                <a:ea typeface="+mn-ea"/>
              </a:rPr>
              <a:t>пользования;</a:t>
            </a:r>
            <a:endParaRPr kumimoji="0" lang="ru-RU" sz="1600" b="0" i="0" u="none" strike="noStrike" kern="0" cap="none" spc="0" normalizeH="0" baseline="0" noProof="0" dirty="0">
              <a:ln>
                <a:noFill/>
              </a:ln>
              <a:solidFill>
                <a:srgbClr val="C0504D">
                  <a:lumMod val="50000"/>
                </a:srgbClr>
              </a:solidFill>
              <a:effectLst/>
              <a:uLnTx/>
              <a:uFillTx/>
              <a:latin typeface="Calibri"/>
              <a:ea typeface="+mn-ea"/>
            </a:endParaRPr>
          </a:p>
        </p:txBody>
      </p:sp>
      <p:sp>
        <p:nvSpPr>
          <p:cNvPr id="22" name="Скругленный прямоугольник 21"/>
          <p:cNvSpPr/>
          <p:nvPr/>
        </p:nvSpPr>
        <p:spPr>
          <a:xfrm>
            <a:off x="161925" y="2445170"/>
            <a:ext cx="473924" cy="326835"/>
          </a:xfrm>
          <a:prstGeom prst="roundRect">
            <a:avLst/>
          </a:prstGeom>
          <a:gradFill>
            <a:gsLst>
              <a:gs pos="39000">
                <a:srgbClr val="CAA284"/>
              </a:gs>
              <a:gs pos="78000">
                <a:schemeClr val="bg1">
                  <a:lumMod val="95000"/>
                </a:schemeClr>
              </a:gs>
              <a:gs pos="0">
                <a:srgbClr val="E2BD86"/>
              </a:gs>
            </a:gsLst>
            <a:lin ang="5400000" scaled="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000" dirty="0">
                <a:solidFill>
                  <a:schemeClr val="accent2">
                    <a:lumMod val="50000"/>
                  </a:schemeClr>
                </a:solidFill>
              </a:rPr>
              <a:t>2</a:t>
            </a:r>
            <a:r>
              <a:rPr lang="ru-RU" sz="2000" dirty="0" smtClean="0">
                <a:solidFill>
                  <a:schemeClr val="accent2">
                    <a:lumMod val="50000"/>
                  </a:schemeClr>
                </a:solidFill>
              </a:rPr>
              <a:t>.</a:t>
            </a:r>
            <a:endParaRPr lang="ru-RU" sz="2000" dirty="0">
              <a:solidFill>
                <a:schemeClr val="accent2">
                  <a:lumMod val="50000"/>
                </a:schemeClr>
              </a:solidFill>
            </a:endParaRPr>
          </a:p>
        </p:txBody>
      </p:sp>
      <p:sp>
        <p:nvSpPr>
          <p:cNvPr id="23" name="Скругленный прямоугольник 22"/>
          <p:cNvSpPr/>
          <p:nvPr/>
        </p:nvSpPr>
        <p:spPr>
          <a:xfrm>
            <a:off x="857985" y="2407897"/>
            <a:ext cx="4464514" cy="404956"/>
          </a:xfrm>
          <a:prstGeom prst="roundRect">
            <a:avLst/>
          </a:prstGeom>
          <a:solidFill>
            <a:srgbClr val="EEECE1"/>
          </a:solidFill>
          <a:ln w="25400" cap="flat" cmpd="sng" algn="ctr">
            <a:solidFill>
              <a:srgbClr val="F79646">
                <a:lumMod val="50000"/>
              </a:srgbClr>
            </a:solidFill>
            <a:prstDash val="solid"/>
          </a:ln>
          <a:effectLst/>
        </p:spPr>
        <p:txBody>
          <a:bodyPr rtlCol="0" anchor="ctr"/>
          <a:lstStyle/>
          <a:p>
            <a:pPr lvl="0" algn="just" defTabSz="914400" fontAlgn="auto">
              <a:spcBef>
                <a:spcPts val="0"/>
              </a:spcBef>
              <a:spcAft>
                <a:spcPts val="0"/>
              </a:spcAft>
            </a:pPr>
            <a:r>
              <a:rPr lang="ru-RU" sz="1600" kern="0" dirty="0">
                <a:solidFill>
                  <a:srgbClr val="C0504D">
                    <a:lumMod val="50000"/>
                  </a:srgbClr>
                </a:solidFill>
                <a:latin typeface="Calibri"/>
                <a:ea typeface="+mn-ea"/>
              </a:rPr>
              <a:t>жилых домов (квартир) для многодетных </a:t>
            </a:r>
            <a:r>
              <a:rPr lang="ru-RU" sz="1600" kern="0" dirty="0" smtClean="0">
                <a:solidFill>
                  <a:srgbClr val="C0504D">
                    <a:lumMod val="50000"/>
                  </a:srgbClr>
                </a:solidFill>
                <a:latin typeface="Calibri"/>
                <a:ea typeface="+mn-ea"/>
              </a:rPr>
              <a:t>семей;</a:t>
            </a:r>
            <a:endParaRPr kumimoji="0" lang="ru-RU" sz="1600" b="0" i="0" u="none" strike="noStrike" kern="0" cap="none" spc="0" normalizeH="0" baseline="0" noProof="0" dirty="0">
              <a:ln>
                <a:noFill/>
              </a:ln>
              <a:solidFill>
                <a:srgbClr val="C0504D">
                  <a:lumMod val="50000"/>
                </a:srgbClr>
              </a:solidFill>
              <a:effectLst/>
              <a:uLnTx/>
              <a:uFillTx/>
              <a:latin typeface="Calibri"/>
              <a:ea typeface="+mn-ea"/>
            </a:endParaRPr>
          </a:p>
        </p:txBody>
      </p:sp>
      <p:sp>
        <p:nvSpPr>
          <p:cNvPr id="24" name="Скругленный прямоугольник 23"/>
          <p:cNvSpPr/>
          <p:nvPr/>
        </p:nvSpPr>
        <p:spPr>
          <a:xfrm>
            <a:off x="161925" y="2981565"/>
            <a:ext cx="473924" cy="326835"/>
          </a:xfrm>
          <a:prstGeom prst="roundRect">
            <a:avLst/>
          </a:prstGeom>
          <a:gradFill>
            <a:gsLst>
              <a:gs pos="39000">
                <a:srgbClr val="CAA284"/>
              </a:gs>
              <a:gs pos="78000">
                <a:schemeClr val="bg1">
                  <a:lumMod val="95000"/>
                </a:schemeClr>
              </a:gs>
              <a:gs pos="0">
                <a:srgbClr val="E2BD86"/>
              </a:gs>
            </a:gsLst>
            <a:lin ang="5400000" scaled="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000" dirty="0" smtClean="0">
                <a:solidFill>
                  <a:schemeClr val="accent2">
                    <a:lumMod val="50000"/>
                  </a:schemeClr>
                </a:solidFill>
              </a:rPr>
              <a:t>3.</a:t>
            </a:r>
            <a:endParaRPr lang="ru-RU" sz="2000" dirty="0">
              <a:solidFill>
                <a:schemeClr val="accent2">
                  <a:lumMod val="50000"/>
                </a:schemeClr>
              </a:solidFill>
            </a:endParaRPr>
          </a:p>
        </p:txBody>
      </p:sp>
      <p:sp>
        <p:nvSpPr>
          <p:cNvPr id="25" name="Скругленный прямоугольник 24"/>
          <p:cNvSpPr/>
          <p:nvPr/>
        </p:nvSpPr>
        <p:spPr>
          <a:xfrm>
            <a:off x="857984" y="2908221"/>
            <a:ext cx="6094907" cy="473522"/>
          </a:xfrm>
          <a:prstGeom prst="roundRect">
            <a:avLst/>
          </a:prstGeom>
          <a:solidFill>
            <a:srgbClr val="EEECE1"/>
          </a:solidFill>
          <a:ln w="25400" cap="flat" cmpd="sng" algn="ctr">
            <a:solidFill>
              <a:srgbClr val="F79646">
                <a:lumMod val="50000"/>
              </a:srgbClr>
            </a:solidFill>
            <a:prstDash val="solid"/>
          </a:ln>
          <a:effectLst/>
        </p:spPr>
        <p:txBody>
          <a:bodyPr rtlCol="0" anchor="ctr"/>
          <a:lstStyle/>
          <a:p>
            <a:pPr lvl="0" algn="just" defTabSz="914400" fontAlgn="auto">
              <a:spcBef>
                <a:spcPts val="0"/>
              </a:spcBef>
              <a:spcAft>
                <a:spcPts val="0"/>
              </a:spcAft>
            </a:pPr>
            <a:r>
              <a:rPr lang="ru-RU" sz="1600" kern="0" dirty="0">
                <a:solidFill>
                  <a:srgbClr val="C0504D">
                    <a:lumMod val="50000"/>
                  </a:srgbClr>
                </a:solidFill>
                <a:latin typeface="Calibri"/>
                <a:ea typeface="+mn-ea"/>
              </a:rPr>
              <a:t>жилых помещений для отселения граждан, проживающих в ветхих </a:t>
            </a:r>
            <a:endParaRPr lang="ru-RU" sz="1600" kern="0" dirty="0" smtClean="0">
              <a:solidFill>
                <a:srgbClr val="C0504D">
                  <a:lumMod val="50000"/>
                </a:srgbClr>
              </a:solidFill>
              <a:latin typeface="Calibri"/>
              <a:ea typeface="+mn-ea"/>
            </a:endParaRPr>
          </a:p>
          <a:p>
            <a:pPr lvl="0" algn="just" defTabSz="914400" fontAlgn="auto">
              <a:spcBef>
                <a:spcPts val="0"/>
              </a:spcBef>
              <a:spcAft>
                <a:spcPts val="0"/>
              </a:spcAft>
            </a:pPr>
            <a:r>
              <a:rPr lang="ru-RU" sz="1600" kern="0" dirty="0" smtClean="0">
                <a:solidFill>
                  <a:srgbClr val="C0504D">
                    <a:lumMod val="50000"/>
                  </a:srgbClr>
                </a:solidFill>
                <a:latin typeface="Calibri"/>
                <a:ea typeface="+mn-ea"/>
              </a:rPr>
              <a:t>и </a:t>
            </a:r>
            <a:r>
              <a:rPr lang="ru-RU" sz="1600" kern="0" dirty="0">
                <a:solidFill>
                  <a:srgbClr val="C0504D">
                    <a:lumMod val="50000"/>
                  </a:srgbClr>
                </a:solidFill>
                <a:latin typeface="Calibri"/>
                <a:ea typeface="+mn-ea"/>
              </a:rPr>
              <a:t>аварийных жилых </a:t>
            </a:r>
            <a:r>
              <a:rPr lang="ru-RU" sz="1600" kern="0" dirty="0" smtClean="0">
                <a:solidFill>
                  <a:srgbClr val="C0504D">
                    <a:lumMod val="50000"/>
                  </a:srgbClr>
                </a:solidFill>
                <a:latin typeface="Calibri"/>
                <a:ea typeface="+mn-ea"/>
              </a:rPr>
              <a:t>домах;</a:t>
            </a:r>
            <a:endParaRPr kumimoji="0" lang="ru-RU" sz="1600" b="0" i="0" u="none" strike="noStrike" kern="0" cap="none" spc="0" normalizeH="0" baseline="0" noProof="0" dirty="0">
              <a:ln>
                <a:noFill/>
              </a:ln>
              <a:solidFill>
                <a:srgbClr val="C0504D">
                  <a:lumMod val="50000"/>
                </a:srgbClr>
              </a:solidFill>
              <a:effectLst/>
              <a:uLnTx/>
              <a:uFillTx/>
              <a:latin typeface="Calibri"/>
              <a:ea typeface="+mn-ea"/>
            </a:endParaRPr>
          </a:p>
        </p:txBody>
      </p:sp>
      <p:sp>
        <p:nvSpPr>
          <p:cNvPr id="26" name="Скругленный прямоугольник 25"/>
          <p:cNvSpPr/>
          <p:nvPr/>
        </p:nvSpPr>
        <p:spPr>
          <a:xfrm>
            <a:off x="161925" y="3591292"/>
            <a:ext cx="473924" cy="326835"/>
          </a:xfrm>
          <a:prstGeom prst="roundRect">
            <a:avLst/>
          </a:prstGeom>
          <a:gradFill>
            <a:gsLst>
              <a:gs pos="39000">
                <a:srgbClr val="CAA284"/>
              </a:gs>
              <a:gs pos="78000">
                <a:schemeClr val="bg1">
                  <a:lumMod val="95000"/>
                </a:schemeClr>
              </a:gs>
              <a:gs pos="0">
                <a:srgbClr val="E2BD86"/>
              </a:gs>
            </a:gsLst>
            <a:lin ang="5400000" scaled="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000" dirty="0">
                <a:solidFill>
                  <a:schemeClr val="accent2">
                    <a:lumMod val="50000"/>
                  </a:schemeClr>
                </a:solidFill>
              </a:rPr>
              <a:t>4</a:t>
            </a:r>
            <a:r>
              <a:rPr lang="ru-RU" sz="2000" dirty="0" smtClean="0">
                <a:solidFill>
                  <a:schemeClr val="accent2">
                    <a:lumMod val="50000"/>
                  </a:schemeClr>
                </a:solidFill>
              </a:rPr>
              <a:t>.</a:t>
            </a:r>
            <a:endParaRPr lang="ru-RU" sz="2000" dirty="0">
              <a:solidFill>
                <a:schemeClr val="accent2">
                  <a:lumMod val="50000"/>
                </a:schemeClr>
              </a:solidFill>
            </a:endParaRPr>
          </a:p>
        </p:txBody>
      </p:sp>
      <p:sp>
        <p:nvSpPr>
          <p:cNvPr id="27" name="Скругленный прямоугольник 26"/>
          <p:cNvSpPr/>
          <p:nvPr/>
        </p:nvSpPr>
        <p:spPr>
          <a:xfrm>
            <a:off x="857984" y="3517948"/>
            <a:ext cx="5951182" cy="473522"/>
          </a:xfrm>
          <a:prstGeom prst="roundRect">
            <a:avLst/>
          </a:prstGeom>
          <a:solidFill>
            <a:srgbClr val="EEECE1"/>
          </a:solidFill>
          <a:ln w="25400" cap="flat" cmpd="sng" algn="ctr">
            <a:solidFill>
              <a:srgbClr val="F79646">
                <a:lumMod val="50000"/>
              </a:srgbClr>
            </a:solidFill>
            <a:prstDash val="solid"/>
          </a:ln>
          <a:effectLst/>
        </p:spPr>
        <p:txBody>
          <a:bodyPr rtlCol="0" anchor="ctr"/>
          <a:lstStyle/>
          <a:p>
            <a:pPr lvl="0" algn="just" defTabSz="914400" fontAlgn="auto">
              <a:spcBef>
                <a:spcPts val="0"/>
              </a:spcBef>
              <a:spcAft>
                <a:spcPts val="0"/>
              </a:spcAft>
            </a:pPr>
            <a:r>
              <a:rPr lang="ru-RU" sz="1600" kern="0" dirty="0">
                <a:solidFill>
                  <a:srgbClr val="C0504D">
                    <a:lumMod val="50000"/>
                  </a:srgbClr>
                </a:solidFill>
                <a:latin typeface="Calibri"/>
                <a:ea typeface="+mn-ea"/>
              </a:rPr>
              <a:t>арендного жилья государственного, частного жилищных </a:t>
            </a:r>
            <a:r>
              <a:rPr lang="ru-RU" sz="1600" kern="0" dirty="0" smtClean="0">
                <a:solidFill>
                  <a:srgbClr val="C0504D">
                    <a:lumMod val="50000"/>
                  </a:srgbClr>
                </a:solidFill>
                <a:latin typeface="Calibri"/>
                <a:ea typeface="+mn-ea"/>
              </a:rPr>
              <a:t>фондов.</a:t>
            </a:r>
            <a:endParaRPr kumimoji="0" lang="ru-RU" sz="1600" b="0" i="0" u="none" strike="noStrike" kern="0" cap="none" spc="0" normalizeH="0" baseline="0" noProof="0" dirty="0">
              <a:ln>
                <a:noFill/>
              </a:ln>
              <a:solidFill>
                <a:srgbClr val="C0504D">
                  <a:lumMod val="50000"/>
                </a:srgbClr>
              </a:solidFill>
              <a:effectLst/>
              <a:uLnTx/>
              <a:uFillTx/>
              <a:latin typeface="Calibri"/>
              <a:ea typeface="+mn-ea"/>
            </a:endParaRPr>
          </a:p>
        </p:txBody>
      </p:sp>
      <p:sp>
        <p:nvSpPr>
          <p:cNvPr id="7" name="Круглая лента лицом вверх 6"/>
          <p:cNvSpPr/>
          <p:nvPr/>
        </p:nvSpPr>
        <p:spPr>
          <a:xfrm>
            <a:off x="285008" y="4166036"/>
            <a:ext cx="7052345" cy="1306074"/>
          </a:xfrm>
          <a:prstGeom prst="ellipseRibbon2">
            <a:avLst>
              <a:gd name="adj1" fmla="val 22719"/>
              <a:gd name="adj2" fmla="val 100000"/>
              <a:gd name="adj3" fmla="val 12500"/>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path path="circle">
              <a:fillToRect t="100000" r="100000"/>
            </a:path>
            <a:tileRect l="-100000" b="-100000"/>
          </a:gradFill>
          <a:ln>
            <a:solidFill>
              <a:srgbClr val="8F310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b="1" dirty="0"/>
              <a:t>После утверждения акта приемки объекта </a:t>
            </a:r>
            <a:r>
              <a:rPr lang="ru-RU" sz="1500" b="1" dirty="0" smtClean="0"/>
              <a:t>в </a:t>
            </a:r>
            <a:r>
              <a:rPr lang="ru-RU" sz="1500" b="1" dirty="0"/>
              <a:t>эксплуатацию дальнейшее перераспределение введенного в эксплуатацию жилья в таблице 11 </a:t>
            </a:r>
            <a:endParaRPr lang="ru-RU" sz="1500" b="1" dirty="0"/>
          </a:p>
          <a:p>
            <a:pPr algn="just"/>
            <a:r>
              <a:rPr lang="ru-RU" sz="1500" b="1" i="1" u="sng" dirty="0" smtClean="0">
                <a:effectLst>
                  <a:outerShdw blurRad="38100" dist="38100" dir="2700000" algn="tl">
                    <a:srgbClr val="000000">
                      <a:alpha val="43137"/>
                    </a:srgbClr>
                  </a:outerShdw>
                </a:effectLst>
              </a:rPr>
              <a:t>НЕ </a:t>
            </a:r>
            <a:r>
              <a:rPr lang="ru-RU" sz="1500" b="1" i="1" u="sng" dirty="0" smtClean="0">
                <a:effectLst>
                  <a:outerShdw blurRad="38100" dist="38100" dir="2700000" algn="tl">
                    <a:srgbClr val="000000">
                      <a:alpha val="43137"/>
                    </a:srgbClr>
                  </a:outerShdw>
                </a:effectLst>
              </a:rPr>
              <a:t>ОТРАЖАЕТСЯ.</a:t>
            </a:r>
            <a:endParaRPr lang="ru-RU" sz="1500" b="1" i="1" u="sng" dirty="0">
              <a:effectLst>
                <a:outerShdw blurRad="38100" dist="38100" dir="2700000" algn="tl">
                  <a:srgbClr val="000000">
                    <a:alpha val="43137"/>
                  </a:srgbClr>
                </a:outerShdw>
              </a:effectLst>
            </a:endParaRPr>
          </a:p>
        </p:txBody>
      </p:sp>
      <p:sp>
        <p:nvSpPr>
          <p:cNvPr id="29" name="Скругленный прямоугольник 28"/>
          <p:cNvSpPr/>
          <p:nvPr/>
        </p:nvSpPr>
        <p:spPr>
          <a:xfrm>
            <a:off x="469655" y="5634751"/>
            <a:ext cx="6339511" cy="998962"/>
          </a:xfrm>
          <a:prstGeom prst="roundRect">
            <a:avLst>
              <a:gd name="adj" fmla="val 31347"/>
            </a:avLst>
          </a:prstGeom>
          <a:gradFill flip="none" rotWithShape="1">
            <a:gsLst>
              <a:gs pos="0">
                <a:srgbClr val="FFFF00"/>
              </a:gs>
              <a:gs pos="44000">
                <a:srgbClr val="FF9966">
                  <a:lumMod val="65000"/>
                  <a:lumOff val="35000"/>
                </a:srgbClr>
              </a:gs>
              <a:gs pos="100000">
                <a:srgbClr val="FFDF57">
                  <a:shade val="100000"/>
                  <a:satMod val="115000"/>
                  <a:lumMod val="71000"/>
                  <a:lumOff val="29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b="1" i="1" dirty="0" smtClean="0">
              <a:solidFill>
                <a:schemeClr val="accent6">
                  <a:lumMod val="50000"/>
                </a:schemeClr>
              </a:solidFill>
              <a:latin typeface="Monotype Corsiva" pitchFamily="66" charset="0"/>
            </a:endParaRPr>
          </a:p>
          <a:p>
            <a:pPr algn="just"/>
            <a:r>
              <a:rPr lang="ru-RU" i="1" dirty="0" smtClean="0">
                <a:solidFill>
                  <a:srgbClr val="C00000"/>
                </a:solidFill>
                <a:latin typeface="Monotype Corsiva" pitchFamily="66" charset="0"/>
              </a:rPr>
              <a:t>Обращаем внимание, что начиная с отчета </a:t>
            </a:r>
            <a:r>
              <a:rPr lang="ru-RU" b="1" i="1" dirty="0" smtClean="0">
                <a:solidFill>
                  <a:srgbClr val="C00000"/>
                </a:solidFill>
                <a:latin typeface="Monotype Corsiva" pitchFamily="66" charset="0"/>
              </a:rPr>
              <a:t>за январь–март 2022 г. таблица 11</a:t>
            </a:r>
            <a:r>
              <a:rPr lang="ru-RU" i="1" dirty="0" smtClean="0">
                <a:solidFill>
                  <a:srgbClr val="C00000"/>
                </a:solidFill>
                <a:latin typeface="Monotype Corsiva" pitchFamily="66" charset="0"/>
              </a:rPr>
              <a:t> будет дополнена </a:t>
            </a:r>
            <a:r>
              <a:rPr lang="ru-RU" i="1" u="sng" dirty="0">
                <a:solidFill>
                  <a:srgbClr val="C00000"/>
                </a:solidFill>
                <a:latin typeface="Monotype Corsiva" pitchFamily="66" charset="0"/>
              </a:rPr>
              <a:t>графой 10</a:t>
            </a:r>
            <a:r>
              <a:rPr lang="ru-RU" i="1" dirty="0">
                <a:solidFill>
                  <a:srgbClr val="C00000"/>
                </a:solidFill>
                <a:latin typeface="Monotype Corsiva" pitchFamily="66" charset="0"/>
              </a:rPr>
              <a:t> следующего </a:t>
            </a:r>
            <a:r>
              <a:rPr lang="ru-RU" i="1" dirty="0" smtClean="0">
                <a:solidFill>
                  <a:srgbClr val="C00000"/>
                </a:solidFill>
                <a:latin typeface="Monotype Corsiva" pitchFamily="66" charset="0"/>
              </a:rPr>
              <a:t>содержания: </a:t>
            </a:r>
          </a:p>
          <a:p>
            <a:pPr algn="just"/>
            <a:r>
              <a:rPr lang="ru-RU" i="1" dirty="0" smtClean="0">
                <a:solidFill>
                  <a:srgbClr val="C00000"/>
                </a:solidFill>
                <a:effectLst>
                  <a:outerShdw blurRad="38100" dist="38100" dir="2700000" algn="tl">
                    <a:srgbClr val="000000">
                      <a:alpha val="43137"/>
                    </a:srgbClr>
                  </a:outerShdw>
                </a:effectLst>
                <a:latin typeface="Monotype Corsiva" pitchFamily="66" charset="0"/>
              </a:rPr>
              <a:t>«из них за счет прочих источников».</a:t>
            </a:r>
            <a:r>
              <a:rPr lang="ru-RU" dirty="0" smtClean="0">
                <a:solidFill>
                  <a:srgbClr val="C00000"/>
                </a:solidFill>
                <a:effectLst>
                  <a:outerShdw blurRad="38100" dist="38100" dir="2700000" algn="tl">
                    <a:srgbClr val="000000">
                      <a:alpha val="43137"/>
                    </a:srgbClr>
                  </a:outerShdw>
                </a:effectLst>
              </a:rPr>
              <a:t> </a:t>
            </a:r>
            <a:endParaRPr lang="ru-RU" dirty="0">
              <a:solidFill>
                <a:srgbClr val="C00000"/>
              </a:solidFill>
              <a:effectLst>
                <a:outerShdw blurRad="38100" dist="38100" dir="2700000" algn="tl">
                  <a:srgbClr val="000000">
                    <a:alpha val="43137"/>
                  </a:srgbClr>
                </a:outerShdw>
              </a:effectLst>
            </a:endParaRPr>
          </a:p>
          <a:p>
            <a:pPr lvl="0" algn="just"/>
            <a:endParaRPr lang="ru-RU" i="1" dirty="0">
              <a:solidFill>
                <a:srgbClr val="C00000"/>
              </a:solidFill>
              <a:latin typeface="Monotype Corsiva" pitchFamily="66" charset="0"/>
            </a:endParaRPr>
          </a:p>
        </p:txBody>
      </p:sp>
    </p:spTree>
    <p:extLst>
      <p:ext uri="{BB962C8B-B14F-4D97-AF65-F5344CB8AC3E}">
        <p14:creationId xmlns:p14="http://schemas.microsoft.com/office/powerpoint/2010/main" val="3950621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 y="-6001"/>
            <a:ext cx="12192001" cy="6858000"/>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直角三角形 7"/>
          <p:cNvSpPr/>
          <p:nvPr/>
        </p:nvSpPr>
        <p:spPr>
          <a:xfrm flipH="1">
            <a:off x="3983045" y="2743209"/>
            <a:ext cx="387351" cy="20637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defRPr/>
            </a:pPr>
            <a:endParaRPr lang="zh-CN" altLang="en-US" sz="1900">
              <a:cs typeface="+mn-ea"/>
              <a:sym typeface="+mn-lt"/>
            </a:endParaRPr>
          </a:p>
        </p:txBody>
      </p:sp>
      <p:sp>
        <p:nvSpPr>
          <p:cNvPr id="4" name="矩形 3"/>
          <p:cNvSpPr/>
          <p:nvPr/>
        </p:nvSpPr>
        <p:spPr>
          <a:xfrm flipH="1">
            <a:off x="4351344" y="2441577"/>
            <a:ext cx="7840663" cy="25812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defRPr/>
            </a:pPr>
            <a:endParaRPr lang="zh-CN" altLang="en-US" sz="1900">
              <a:cs typeface="+mn-ea"/>
              <a:sym typeface="+mn-lt"/>
            </a:endParaRPr>
          </a:p>
        </p:txBody>
      </p:sp>
      <p:sp>
        <p:nvSpPr>
          <p:cNvPr id="7" name="矩形 6"/>
          <p:cNvSpPr/>
          <p:nvPr/>
        </p:nvSpPr>
        <p:spPr>
          <a:xfrm flipH="1">
            <a:off x="3983045" y="2951171"/>
            <a:ext cx="1973263" cy="1603375"/>
          </a:xfrm>
          <a:prstGeom prst="rect">
            <a:avLst/>
          </a:prstGeom>
          <a:solidFill>
            <a:srgbClr val="C84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sz="1900">
              <a:cs typeface="+mn-ea"/>
              <a:sym typeface="+mn-lt"/>
            </a:endParaRPr>
          </a:p>
        </p:txBody>
      </p:sp>
      <p:sp>
        <p:nvSpPr>
          <p:cNvPr id="6150" name="文本框 9"/>
          <p:cNvSpPr txBox="1"/>
          <p:nvPr/>
        </p:nvSpPr>
        <p:spPr>
          <a:xfrm flipH="1">
            <a:off x="6257920" y="2830451"/>
            <a:ext cx="5695949" cy="1523492"/>
          </a:xfrm>
          <a:prstGeom prst="rect">
            <a:avLst/>
          </a:prstGeom>
          <a:noFill/>
          <a:ln w="9525">
            <a:noFill/>
          </a:ln>
        </p:spPr>
        <p:txBody>
          <a:bodyPr wrap="square" lIns="91428" tIns="45718" rIns="91428" bIns="45718" anchor="t">
            <a:spAutoFit/>
          </a:bodyPr>
          <a:lstStyle/>
          <a:p>
            <a:r>
              <a:rPr lang="ru-RU" altLang="zh-CN" sz="3100" b="1" dirty="0">
                <a:solidFill>
                  <a:schemeClr val="bg1"/>
                </a:solidFill>
                <a:latin typeface="Arial" panose="020B0604020202020204" pitchFamily="34" charset="0"/>
                <a:ea typeface="Microsoft YaHei" panose="020B0503020204020204" pitchFamily="34" charset="-122"/>
                <a:cs typeface="Arial" panose="020B0604020202020204" pitchFamily="34" charset="0"/>
                <a:sym typeface="Microsoft YaHei" panose="020B0503020204020204" pitchFamily="34" charset="-122"/>
              </a:rPr>
              <a:t>Программное обеспечение для представления отчетности</a:t>
            </a:r>
            <a:endParaRPr lang="zh-CN" altLang="en-US" sz="3100" b="1" dirty="0">
              <a:solidFill>
                <a:schemeClr val="bg1"/>
              </a:solidFill>
              <a:latin typeface="Arial" panose="020B0604020202020204" pitchFamily="34" charset="0"/>
              <a:ea typeface="Microsoft YaHei" panose="020B0503020204020204" pitchFamily="34" charset="-122"/>
              <a:cs typeface="Arial" panose="020B0604020202020204" pitchFamily="34" charset="0"/>
              <a:sym typeface="Microsoft YaHei" panose="020B0503020204020204" pitchFamily="34" charset="-122"/>
            </a:endParaRPr>
          </a:p>
        </p:txBody>
      </p:sp>
      <p:pic>
        <p:nvPicPr>
          <p:cNvPr id="2050" name="Picture 2" descr="C:\Program Files (x86)\Microsoft Office\MEDIA\CAGCAT10\j02920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18" y="3422999"/>
            <a:ext cx="3766907" cy="328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888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3" y="0"/>
            <a:ext cx="12192001" cy="1528549"/>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矩形 9"/>
          <p:cNvSpPr/>
          <p:nvPr>
            <p:custDataLst>
              <p:tags r:id="rId2"/>
            </p:custDataLst>
          </p:nvPr>
        </p:nvSpPr>
        <p:spPr>
          <a:xfrm>
            <a:off x="-3" y="1269241"/>
            <a:ext cx="12192001" cy="558875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rmAutofit/>
          </a:bodyPr>
          <a:lstStyle/>
          <a:p>
            <a:pPr algn="ctr" fontAlgn="auto">
              <a:spcBef>
                <a:spcPts val="0"/>
              </a:spcBef>
              <a:spcAft>
                <a:spcPts val="0"/>
              </a:spcAft>
            </a:pPr>
            <a:endParaRPr lang="zh-CN" altLang="en-US">
              <a:solidFill>
                <a:srgbClr val="FFFFFF"/>
              </a:solidFill>
            </a:endParaRPr>
          </a:p>
        </p:txBody>
      </p:sp>
      <p:pic>
        <p:nvPicPr>
          <p:cNvPr id="11" name="图片 10"/>
          <p:cNvPicPr/>
          <p:nvPr>
            <p:custDataLst>
              <p:tags r:id="rId3"/>
            </p:custDataLst>
          </p:nvPr>
        </p:nvPicPr>
        <p:blipFill>
          <a:blip r:embed="rId12" r:link="rId13" cstate="email"/>
          <a:stretch>
            <a:fillRect/>
          </a:stretch>
        </p:blipFill>
        <p:spPr>
          <a:xfrm>
            <a:off x="11471909" y="0"/>
            <a:ext cx="720091" cy="407493"/>
          </a:xfrm>
          <a:prstGeom prst="rect">
            <a:avLst/>
          </a:prstGeom>
        </p:spPr>
      </p:pic>
      <p:pic>
        <p:nvPicPr>
          <p:cNvPr id="12" name="图片 11"/>
          <p:cNvPicPr/>
          <p:nvPr>
            <p:custDataLst>
              <p:tags r:id="rId4"/>
            </p:custDataLst>
          </p:nvPr>
        </p:nvPicPr>
        <p:blipFill>
          <a:blip r:embed="rId14" r:link="rId15" cstate="email"/>
          <a:stretch>
            <a:fillRect/>
          </a:stretch>
        </p:blipFill>
        <p:spPr>
          <a:xfrm>
            <a:off x="1" y="6450508"/>
            <a:ext cx="720091" cy="407493"/>
          </a:xfrm>
          <a:prstGeom prst="rect">
            <a:avLst/>
          </a:prstGeom>
        </p:spPr>
      </p:pic>
      <p:sp>
        <p:nvSpPr>
          <p:cNvPr id="3" name="文本框 2"/>
          <p:cNvSpPr txBox="1"/>
          <p:nvPr>
            <p:custDataLst>
              <p:tags r:id="rId5"/>
            </p:custDataLst>
          </p:nvPr>
        </p:nvSpPr>
        <p:spPr>
          <a:xfrm>
            <a:off x="1035761" y="1417323"/>
            <a:ext cx="5260271" cy="398780"/>
          </a:xfrm>
          <a:prstGeom prst="rect">
            <a:avLst/>
          </a:prstGeom>
          <a:noFill/>
        </p:spPr>
        <p:txBody>
          <a:bodyPr wrap="square" lIns="91428" tIns="45718" rIns="91428" bIns="45718" rtlCol="0">
            <a:noAutofit/>
          </a:bodyPr>
          <a:lstStyle/>
          <a:p>
            <a:pPr algn="ctr" defTabSz="1215844" fontAlgn="auto">
              <a:spcBef>
                <a:spcPct val="20000"/>
              </a:spcBef>
              <a:spcAft>
                <a:spcPts val="0"/>
              </a:spcAft>
            </a:pPr>
            <a:r>
              <a:rPr lang="ru-RU" sz="2000" b="1" dirty="0">
                <a:solidFill>
                  <a:srgbClr val="060606">
                    <a:lumMod val="85000"/>
                    <a:lumOff val="15000"/>
                  </a:srgbClr>
                </a:solidFill>
                <a:latin typeface="Arial" panose="020B0604020202020204" pitchFamily="34" charset="0"/>
                <a:ea typeface="Microsoft YaHei" panose="020B0503020204020204" pitchFamily="34" charset="-122"/>
              </a:rPr>
              <a:t>«Электронный респондент» </a:t>
            </a:r>
            <a:r>
              <a:rPr lang="ru-RU" sz="2000" b="1" dirty="0">
                <a:solidFill>
                  <a:srgbClr val="C00000"/>
                </a:solidFill>
                <a:latin typeface="Arial" panose="020B0604020202020204" pitchFamily="34" charset="0"/>
                <a:ea typeface="Microsoft YaHei" panose="020B0503020204020204" pitchFamily="34" charset="-122"/>
              </a:rPr>
              <a:t>онлайн</a:t>
            </a:r>
            <a:r>
              <a:rPr lang="ru-RU" sz="2000" b="1" dirty="0">
                <a:solidFill>
                  <a:srgbClr val="060606">
                    <a:lumMod val="85000"/>
                    <a:lumOff val="15000"/>
                  </a:srgbClr>
                </a:solidFill>
                <a:latin typeface="Arial" panose="020B0604020202020204" pitchFamily="34" charset="0"/>
                <a:ea typeface="Microsoft YaHei" panose="020B0503020204020204" pitchFamily="34" charset="-122"/>
              </a:rPr>
              <a:t> (веб-портал)</a:t>
            </a:r>
            <a:endParaRPr lang="en-US" altLang="zh-CN" sz="2000" b="1" dirty="0">
              <a:solidFill>
                <a:srgbClr val="060606">
                  <a:lumMod val="85000"/>
                  <a:lumOff val="15000"/>
                </a:srgbClr>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4" name="椭圆 3"/>
          <p:cNvSpPr/>
          <p:nvPr>
            <p:custDataLst>
              <p:tags r:id="rId6"/>
            </p:custDataLst>
          </p:nvPr>
        </p:nvSpPr>
        <p:spPr>
          <a:xfrm>
            <a:off x="609042" y="1501143"/>
            <a:ext cx="572065" cy="57206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rmAutofit/>
          </a:bodyPr>
          <a:lstStyle/>
          <a:p>
            <a:pPr algn="ctr" fontAlgn="auto">
              <a:spcBef>
                <a:spcPts val="0"/>
              </a:spcBef>
              <a:spcAft>
                <a:spcPts val="0"/>
              </a:spcAft>
            </a:pPr>
            <a:r>
              <a:rPr lang="en-US" altLang="zh-CN" b="1" dirty="0">
                <a:solidFill>
                  <a:srgbClr val="FFFFFF"/>
                </a:solidFill>
                <a:cs typeface="Arial" panose="020B0604020202020204" pitchFamily="34" charset="0"/>
              </a:rPr>
              <a:t>1</a:t>
            </a:r>
          </a:p>
        </p:txBody>
      </p:sp>
      <p:cxnSp>
        <p:nvCxnSpPr>
          <p:cNvPr id="5" name="直接连接符 4"/>
          <p:cNvCxnSpPr/>
          <p:nvPr>
            <p:custDataLst>
              <p:tags r:id="rId7"/>
            </p:custDataLst>
          </p:nvPr>
        </p:nvCxnSpPr>
        <p:spPr>
          <a:xfrm>
            <a:off x="6086482" y="1398273"/>
            <a:ext cx="6351" cy="399351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8"/>
            </p:custDataLst>
          </p:nvPr>
        </p:nvSpPr>
        <p:spPr>
          <a:xfrm>
            <a:off x="6936669" y="1398273"/>
            <a:ext cx="4604385" cy="570795"/>
          </a:xfrm>
          <a:prstGeom prst="rect">
            <a:avLst/>
          </a:prstGeom>
          <a:noFill/>
        </p:spPr>
        <p:txBody>
          <a:bodyPr wrap="square" lIns="91428" tIns="45718" rIns="91428" bIns="45718" rtlCol="0">
            <a:noAutofit/>
          </a:bodyPr>
          <a:lstStyle/>
          <a:p>
            <a:pPr algn="ctr" defTabSz="1215844" fontAlgn="auto">
              <a:spcBef>
                <a:spcPct val="20000"/>
              </a:spcBef>
              <a:spcAft>
                <a:spcPts val="0"/>
              </a:spcAft>
            </a:pPr>
            <a:r>
              <a:rPr lang="ru-RU" sz="2000" b="1" dirty="0">
                <a:solidFill>
                  <a:srgbClr val="060606">
                    <a:lumMod val="85000"/>
                    <a:lumOff val="15000"/>
                  </a:srgbClr>
                </a:solidFill>
                <a:latin typeface="Arial" panose="020B0604020202020204" pitchFamily="34" charset="0"/>
                <a:ea typeface="Microsoft YaHei" panose="020B0503020204020204" pitchFamily="34" charset="-122"/>
              </a:rPr>
              <a:t>«Электронный респондент» </a:t>
            </a:r>
            <a:br>
              <a:rPr lang="ru-RU" sz="2000" b="1" dirty="0">
                <a:solidFill>
                  <a:srgbClr val="060606">
                    <a:lumMod val="85000"/>
                    <a:lumOff val="15000"/>
                  </a:srgbClr>
                </a:solidFill>
                <a:latin typeface="Arial" panose="020B0604020202020204" pitchFamily="34" charset="0"/>
                <a:ea typeface="Microsoft YaHei" panose="020B0503020204020204" pitchFamily="34" charset="-122"/>
              </a:rPr>
            </a:br>
            <a:r>
              <a:rPr lang="ru-RU" sz="2000" b="1" dirty="0">
                <a:solidFill>
                  <a:srgbClr val="C00000"/>
                </a:solidFill>
                <a:latin typeface="Arial" panose="020B0604020202020204" pitchFamily="34" charset="0"/>
                <a:ea typeface="Microsoft YaHei" panose="020B0503020204020204" pitchFamily="34" charset="-122"/>
              </a:rPr>
              <a:t>офлайн</a:t>
            </a:r>
            <a:endParaRPr lang="en-US" altLang="zh-CN" sz="2000" b="1" dirty="0">
              <a:solidFill>
                <a:srgbClr val="C00000"/>
              </a:solidFill>
              <a:latin typeface="Arial" panose="020B0604020202020204" pitchFamily="34" charset="0"/>
              <a:ea typeface="Microsoft YaHei" panose="020B0503020204020204" pitchFamily="34" charset="-122"/>
              <a:sym typeface="Arial" panose="020B0604020202020204" pitchFamily="34" charset="0"/>
            </a:endParaRPr>
          </a:p>
        </p:txBody>
      </p:sp>
      <p:pic>
        <p:nvPicPr>
          <p:cNvPr id="13" name="Рисунок 12"/>
          <p:cNvPicPr>
            <a:picLocks noChangeAspect="1"/>
          </p:cNvPicPr>
          <p:nvPr/>
        </p:nvPicPr>
        <p:blipFill rotWithShape="1">
          <a:blip r:embed="rId16" cstate="print">
            <a:extLst>
              <a:ext uri="{28A0092B-C50C-407E-A947-70E740481C1C}">
                <a14:useLocalDpi xmlns:a14="http://schemas.microsoft.com/office/drawing/2010/main" val="0"/>
              </a:ext>
            </a:extLst>
          </a:blip>
          <a:srcRect t="3108"/>
          <a:stretch>
            <a:fillRect/>
          </a:stretch>
        </p:blipFill>
        <p:spPr>
          <a:xfrm>
            <a:off x="720092" y="2229484"/>
            <a:ext cx="4886325" cy="3006725"/>
          </a:xfrm>
          <a:prstGeom prst="rect">
            <a:avLst/>
          </a:prstGeom>
          <a:ln w="19050">
            <a:solidFill>
              <a:schemeClr val="bg2">
                <a:lumMod val="25000"/>
              </a:schemeClr>
            </a:solidFill>
          </a:ln>
        </p:spPr>
      </p:pic>
      <p:sp>
        <p:nvSpPr>
          <p:cNvPr id="14" name="椭圆 3"/>
          <p:cNvSpPr/>
          <p:nvPr>
            <p:custDataLst>
              <p:tags r:id="rId9"/>
            </p:custDataLst>
          </p:nvPr>
        </p:nvSpPr>
        <p:spPr>
          <a:xfrm>
            <a:off x="6209742" y="1501143"/>
            <a:ext cx="572065" cy="572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8" tIns="45718" rIns="91428" bIns="45718" rtlCol="0" anchor="ctr">
            <a:normAutofit/>
          </a:bodyPr>
          <a:lstStyle/>
          <a:p>
            <a:pPr algn="ctr" fontAlgn="auto">
              <a:spcBef>
                <a:spcPts val="0"/>
              </a:spcBef>
              <a:spcAft>
                <a:spcPts val="0"/>
              </a:spcAft>
            </a:pPr>
            <a:r>
              <a:rPr lang="ru-RU" altLang="zh-CN" b="1" dirty="0">
                <a:solidFill>
                  <a:srgbClr val="FFFFFF"/>
                </a:solidFill>
                <a:cs typeface="Arial" panose="020B0604020202020204" pitchFamily="34" charset="0"/>
              </a:rPr>
              <a:t>2</a:t>
            </a:r>
            <a:endParaRPr lang="en-US" altLang="zh-CN" b="1" dirty="0">
              <a:solidFill>
                <a:srgbClr val="FFFFFF"/>
              </a:solidFill>
              <a:cs typeface="Arial" panose="020B0604020202020204" pitchFamily="34" charset="0"/>
            </a:endParaRPr>
          </a:p>
        </p:txBody>
      </p:sp>
      <p:pic>
        <p:nvPicPr>
          <p:cNvPr id="1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99861" y="2185916"/>
            <a:ext cx="4972051" cy="3006725"/>
          </a:xfrm>
          <a:prstGeom prst="rect">
            <a:avLst/>
          </a:prstGeom>
          <a:noFill/>
          <a:ln w="9525">
            <a:solidFill>
              <a:schemeClr val="bg2">
                <a:lumMod val="2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7" name="Прямоугольник 16"/>
          <p:cNvSpPr/>
          <p:nvPr/>
        </p:nvSpPr>
        <p:spPr>
          <a:xfrm>
            <a:off x="459105" y="5610148"/>
            <a:ext cx="11372851" cy="646327"/>
          </a:xfrm>
          <a:prstGeom prst="rect">
            <a:avLst/>
          </a:prstGeom>
        </p:spPr>
        <p:txBody>
          <a:bodyPr wrap="square" lIns="91428" tIns="45718" rIns="91428" bIns="45718">
            <a:spAutoFit/>
          </a:bodyPr>
          <a:lstStyle/>
          <a:p>
            <a:pPr algn="ctr" fontAlgn="auto">
              <a:spcBef>
                <a:spcPts val="0"/>
              </a:spcBef>
              <a:spcAft>
                <a:spcPts val="0"/>
              </a:spcAft>
            </a:pPr>
            <a:r>
              <a:rPr lang="ru-RU" dirty="0">
                <a:solidFill>
                  <a:srgbClr val="060606"/>
                </a:solidFill>
                <a:latin typeface="Arial"/>
                <a:ea typeface="微软雅黑"/>
              </a:rPr>
              <a:t>С учетом расширенных возможностей функционала </a:t>
            </a:r>
            <a:r>
              <a:rPr lang="ru-RU" dirty="0" smtClean="0">
                <a:solidFill>
                  <a:srgbClr val="060606"/>
                </a:solidFill>
                <a:latin typeface="Arial"/>
                <a:ea typeface="微软雅黑"/>
              </a:rPr>
              <a:t>ПО </a:t>
            </a:r>
            <a:r>
              <a:rPr lang="ru-RU" dirty="0" smtClean="0">
                <a:solidFill>
                  <a:srgbClr val="060606"/>
                </a:solidFill>
                <a:latin typeface="Arial" panose="020B0604020202020204" pitchFamily="34" charset="0"/>
                <a:ea typeface="Calibri" panose="020F0502020204030204" pitchFamily="34" charset="0"/>
                <a:cs typeface="Arial" panose="020B0604020202020204" pitchFamily="34" charset="0"/>
              </a:rPr>
              <a:t>«Электронный </a:t>
            </a:r>
            <a:r>
              <a:rPr lang="ru-RU" dirty="0">
                <a:solidFill>
                  <a:srgbClr val="060606"/>
                </a:solidFill>
                <a:latin typeface="Arial" panose="020B0604020202020204" pitchFamily="34" charset="0"/>
                <a:ea typeface="Calibri" panose="020F0502020204030204" pitchFamily="34" charset="0"/>
                <a:cs typeface="Arial" panose="020B0604020202020204" pitchFamily="34" charset="0"/>
              </a:rPr>
              <a:t>респондент» </a:t>
            </a:r>
            <a:r>
              <a:rPr lang="ru-RU" b="1" dirty="0" smtClean="0">
                <a:solidFill>
                  <a:srgbClr val="060606"/>
                </a:solidFill>
                <a:latin typeface="Arial" panose="020B0604020202020204" pitchFamily="34" charset="0"/>
                <a:ea typeface="Calibri" panose="020F0502020204030204" pitchFamily="34" charset="0"/>
                <a:cs typeface="Arial" panose="020B0604020202020204" pitchFamily="34" charset="0"/>
              </a:rPr>
              <a:t>онлайн </a:t>
            </a:r>
            <a:br>
              <a:rPr lang="ru-RU" b="1" dirty="0" smtClean="0">
                <a:solidFill>
                  <a:srgbClr val="060606"/>
                </a:solidFill>
                <a:latin typeface="Arial" panose="020B0604020202020204" pitchFamily="34" charset="0"/>
                <a:ea typeface="Calibri" panose="020F0502020204030204" pitchFamily="34" charset="0"/>
                <a:cs typeface="Arial" panose="020B0604020202020204" pitchFamily="34" charset="0"/>
              </a:rPr>
            </a:br>
            <a:r>
              <a:rPr lang="ru-RU" b="1" dirty="0" smtClean="0">
                <a:solidFill>
                  <a:srgbClr val="C00000"/>
                </a:solidFill>
                <a:latin typeface="Arial"/>
                <a:ea typeface="微软雅黑"/>
              </a:rPr>
              <a:t>выступает </a:t>
            </a:r>
            <a:r>
              <a:rPr lang="ru-RU" b="1" dirty="0">
                <a:solidFill>
                  <a:srgbClr val="C00000"/>
                </a:solidFill>
                <a:latin typeface="Arial"/>
                <a:ea typeface="微软雅黑"/>
              </a:rPr>
              <a:t>в качестве наиболее предпочтительного </a:t>
            </a:r>
            <a:r>
              <a:rPr lang="ru-RU" dirty="0">
                <a:solidFill>
                  <a:srgbClr val="060606"/>
                </a:solidFill>
                <a:latin typeface="Arial"/>
                <a:ea typeface="微软雅黑"/>
              </a:rPr>
              <a:t>инструмента представления </a:t>
            </a:r>
            <a:r>
              <a:rPr lang="ru-RU" dirty="0" smtClean="0">
                <a:solidFill>
                  <a:srgbClr val="060606"/>
                </a:solidFill>
                <a:latin typeface="Arial"/>
                <a:ea typeface="微软雅黑"/>
              </a:rPr>
              <a:t>отчетности.</a:t>
            </a:r>
            <a:endParaRPr lang="ru-RU" dirty="0">
              <a:solidFill>
                <a:srgbClr val="060606"/>
              </a:solidFill>
              <a:latin typeface="Arial"/>
              <a:ea typeface="微软雅黑"/>
            </a:endParaRPr>
          </a:p>
        </p:txBody>
      </p:sp>
      <p:sp>
        <p:nvSpPr>
          <p:cNvPr id="18" name="文本框 29"/>
          <p:cNvSpPr txBox="1"/>
          <p:nvPr/>
        </p:nvSpPr>
        <p:spPr>
          <a:xfrm>
            <a:off x="495301" y="157170"/>
            <a:ext cx="11420475" cy="872033"/>
          </a:xfrm>
          <a:prstGeom prst="rect">
            <a:avLst/>
          </a:prstGeom>
          <a:noFill/>
          <a:ln w="9525">
            <a:noFill/>
          </a:ln>
        </p:spPr>
        <p:txBody>
          <a:bodyPr wrap="square" lIns="91428" tIns="45718" rIns="91428" bIns="45718" anchor="t">
            <a:spAutoFit/>
          </a:bodyPr>
          <a:lstStyle/>
          <a:p>
            <a:pPr algn="ctr" fontAlgn="auto">
              <a:spcBef>
                <a:spcPts val="0"/>
              </a:spcBef>
              <a:spcAft>
                <a:spcPts val="0"/>
              </a:spcAft>
              <a:defRPr/>
            </a:pPr>
            <a:r>
              <a:rPr lang="ru-RU" sz="2500" b="1" dirty="0">
                <a:solidFill>
                  <a:srgbClr val="8F3107"/>
                </a:solidFill>
                <a:latin typeface="Arial" panose="020B0604020202020204" pitchFamily="34" charset="0"/>
                <a:ea typeface="Calibri" panose="020F0502020204030204" pitchFamily="34" charset="0"/>
                <a:cs typeface="Arial" panose="020B0604020202020204" pitchFamily="34" charset="0"/>
              </a:rPr>
              <a:t>ПО для представления статистической отчетности в виде электронного документа</a:t>
            </a:r>
          </a:p>
        </p:txBody>
      </p:sp>
      <p:grpSp>
        <p:nvGrpSpPr>
          <p:cNvPr id="20" name="Группа 19"/>
          <p:cNvGrpSpPr/>
          <p:nvPr/>
        </p:nvGrpSpPr>
        <p:grpSpPr>
          <a:xfrm>
            <a:off x="161925" y="153789"/>
            <a:ext cx="659171" cy="696534"/>
            <a:chOff x="161925" y="153789"/>
            <a:chExt cx="659171" cy="696534"/>
          </a:xfrm>
        </p:grpSpPr>
        <p:sp>
          <p:nvSpPr>
            <p:cNvPr id="21" name="矩形 1"/>
            <p:cNvSpPr/>
            <p:nvPr/>
          </p:nvSpPr>
          <p:spPr>
            <a:xfrm>
              <a:off x="161925" y="153789"/>
              <a:ext cx="511288" cy="5112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sp>
          <p:nvSpPr>
            <p:cNvPr id="22" name="矩形 25"/>
            <p:cNvSpPr/>
            <p:nvPr/>
          </p:nvSpPr>
          <p:spPr>
            <a:xfrm>
              <a:off x="450603" y="479830"/>
              <a:ext cx="370493" cy="370493"/>
            </a:xfrm>
            <a:prstGeom prst="rect">
              <a:avLst/>
            </a:prstGeom>
            <a:noFill/>
            <a:ln>
              <a:solidFill>
                <a:srgbClr val="F9A551"/>
              </a:solid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grpSp>
      <p:sp>
        <p:nvSpPr>
          <p:cNvPr id="23"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Tree>
    <p:custDataLst>
      <p:tags r:id="rId1"/>
    </p:custDataLst>
    <p:extLst>
      <p:ext uri="{BB962C8B-B14F-4D97-AF65-F5344CB8AC3E}">
        <p14:creationId xmlns:p14="http://schemas.microsoft.com/office/powerpoint/2010/main" val="3938904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34023B5D-8469-4BC3-8A8A-12BB62C02FDF}"/>
              </a:ext>
            </a:extLst>
          </p:cNvPr>
          <p:cNvSpPr/>
          <p:nvPr/>
        </p:nvSpPr>
        <p:spPr>
          <a:xfrm>
            <a:off x="6681107" y="6412978"/>
            <a:ext cx="1219200" cy="2786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80" tIns="60940" rIns="121880" bIns="60940" rtlCol="0" anchor="ctr"/>
          <a:lstStyle/>
          <a:p>
            <a:pPr algn="ctr"/>
            <a:endParaRPr lang="x-none"/>
          </a:p>
        </p:txBody>
      </p:sp>
      <p:sp>
        <p:nvSpPr>
          <p:cNvPr id="7" name="Прямоугольник 6">
            <a:extLst>
              <a:ext uri="{FF2B5EF4-FFF2-40B4-BE49-F238E27FC236}">
                <a16:creationId xmlns="" xmlns:a16="http://schemas.microsoft.com/office/drawing/2014/main" id="{6C2F9BC2-D894-415E-9696-6AE9B8A471AD}"/>
              </a:ext>
            </a:extLst>
          </p:cNvPr>
          <p:cNvSpPr/>
          <p:nvPr/>
        </p:nvSpPr>
        <p:spPr>
          <a:xfrm>
            <a:off x="5083962" y="3429000"/>
            <a:ext cx="1722280" cy="2235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80" tIns="60940" rIns="121880" bIns="60940" rtlCol="0" anchor="ctr"/>
          <a:lstStyle/>
          <a:p>
            <a:pPr algn="ctr"/>
            <a:endParaRPr lang="x-none"/>
          </a:p>
        </p:txBody>
      </p:sp>
      <p:pic>
        <p:nvPicPr>
          <p:cNvPr id="1026" name="Picture 2" descr="Q:\Ограниченный доступ\12. Отдел статистики внутренней торговли\ИМЕННЫЕ ПАПКИ\Дрожжа\СЕМИНАР\Снимок 1.PNG"/>
          <p:cNvPicPr>
            <a:picLocks noChangeAspect="1" noChangeArrowheads="1"/>
          </p:cNvPicPr>
          <p:nvPr/>
        </p:nvPicPr>
        <p:blipFill rotWithShape="1">
          <a:blip r:embed="rId2">
            <a:extLst>
              <a:ext uri="{28A0092B-C50C-407E-A947-70E740481C1C}">
                <a14:useLocalDpi xmlns:a14="http://schemas.microsoft.com/office/drawing/2010/main" val="0"/>
              </a:ext>
            </a:extLst>
          </a:blip>
          <a:srcRect b="12142"/>
          <a:stretch/>
        </p:blipFill>
        <p:spPr bwMode="auto">
          <a:xfrm>
            <a:off x="0" y="9649"/>
            <a:ext cx="12191999" cy="68483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242474" y="24975"/>
            <a:ext cx="2270563" cy="288859"/>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8" name="Прямоугольник 7"/>
          <p:cNvSpPr/>
          <p:nvPr/>
        </p:nvSpPr>
        <p:spPr>
          <a:xfrm>
            <a:off x="9294541" y="3288760"/>
            <a:ext cx="2569779" cy="252000"/>
          </a:xfrm>
          <a:prstGeom prst="rect">
            <a:avLst/>
          </a:prstGeom>
          <a:solidFill>
            <a:srgbClr val="99CA3B">
              <a:alpha val="0"/>
            </a:srgbClr>
          </a:solid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9"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
        <p:nvSpPr>
          <p:cNvPr id="10" name="矩形 48"/>
          <p:cNvSpPr/>
          <p:nvPr/>
        </p:nvSpPr>
        <p:spPr>
          <a:xfrm>
            <a:off x="0" y="0"/>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Tree>
    <p:extLst>
      <p:ext uri="{BB962C8B-B14F-4D97-AF65-F5344CB8AC3E}">
        <p14:creationId xmlns:p14="http://schemas.microsoft.com/office/powerpoint/2010/main" val="3831194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 y="0"/>
            <a:ext cx="12192001" cy="1528549"/>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987" y="1593669"/>
            <a:ext cx="7506005" cy="4407083"/>
          </a:xfrm>
          <a:prstGeom prst="rect">
            <a:avLst/>
          </a:prstGeom>
        </p:spPr>
      </p:pic>
      <p:sp>
        <p:nvSpPr>
          <p:cNvPr id="2" name="Прямоугольник 1"/>
          <p:cNvSpPr/>
          <p:nvPr/>
        </p:nvSpPr>
        <p:spPr>
          <a:xfrm>
            <a:off x="7448789" y="1593669"/>
            <a:ext cx="4464536" cy="707858"/>
          </a:xfrm>
          <a:prstGeom prst="rect">
            <a:avLst/>
          </a:prstGeom>
          <a:solidFill>
            <a:schemeClr val="bg1"/>
          </a:solidFill>
          <a:effectLst>
            <a:outerShdw blurRad="63500" sx="102000" sy="102000" algn="ctr" rotWithShape="0">
              <a:prstClr val="black">
                <a:alpha val="40000"/>
              </a:prstClr>
            </a:outerShdw>
          </a:effectLst>
        </p:spPr>
        <p:txBody>
          <a:bodyPr wrap="square" lIns="121893" tIns="60946" rIns="121893" bIns="60946">
            <a:spAutoFit/>
          </a:bodyPr>
          <a:lstStyle/>
          <a:p>
            <a:pPr algn="just" defTabSz="609443" fontAlgn="auto">
              <a:spcBef>
                <a:spcPts val="0"/>
              </a:spcBef>
              <a:spcAft>
                <a:spcPts val="0"/>
              </a:spcAft>
              <a:defRPr/>
            </a:pPr>
            <a:r>
              <a:rPr lang="ru-RU" sz="1900" dirty="0">
                <a:solidFill>
                  <a:srgbClr val="000000">
                    <a:lumMod val="75000"/>
                    <a:lumOff val="25000"/>
                  </a:srgbClr>
                </a:solidFill>
                <a:latin typeface="Arial" panose="020B0604020202020204" pitchFamily="34" charset="0"/>
                <a:ea typeface="Microsoft YaHei" panose="020B0503020204020204" pitchFamily="34" charset="-122"/>
                <a:cs typeface="Arial" panose="020B0604020202020204" pitchFamily="34" charset="0"/>
              </a:rPr>
              <a:t>Заполнение, контроль и отправка отчетов </a:t>
            </a:r>
            <a:r>
              <a:rPr lang="ru-RU" sz="1900" b="1"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в </a:t>
            </a:r>
            <a:r>
              <a:rPr lang="ru-RU" sz="1900" b="1" dirty="0">
                <a:solidFill>
                  <a:prstClr val="black"/>
                </a:solidFill>
                <a:latin typeface="Arial" panose="020B0604020202020204" pitchFamily="34" charset="0"/>
                <a:ea typeface="Microsoft YaHei" panose="020B0503020204020204" pitchFamily="34" charset="-122"/>
                <a:cs typeface="Arial" panose="020B0604020202020204" pitchFamily="34" charset="0"/>
              </a:rPr>
              <a:t>режиме </a:t>
            </a:r>
            <a:r>
              <a:rPr lang="ru-RU" sz="1900" b="1"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онлайн;</a:t>
            </a:r>
            <a:endParaRPr lang="zh-CN" altLang="en-US" sz="1900" b="1" dirty="0">
              <a:solidFill>
                <a:prstClr val="black"/>
              </a:solidFill>
              <a:latin typeface="Arial" panose="020B0604020202020204" pitchFamily="34" charset="0"/>
              <a:ea typeface="Microsoft YaHei" panose="020B0503020204020204" pitchFamily="34" charset="-122"/>
              <a:cs typeface="Arial" panose="020B0604020202020204" pitchFamily="34" charset="0"/>
              <a:sym typeface="+mn-lt"/>
            </a:endParaRPr>
          </a:p>
        </p:txBody>
      </p:sp>
      <p:sp>
        <p:nvSpPr>
          <p:cNvPr id="9" name="Прямоугольник 8"/>
          <p:cNvSpPr/>
          <p:nvPr/>
        </p:nvSpPr>
        <p:spPr>
          <a:xfrm>
            <a:off x="7448789" y="2626469"/>
            <a:ext cx="4464536" cy="1000246"/>
          </a:xfrm>
          <a:prstGeom prst="rect">
            <a:avLst/>
          </a:prstGeom>
          <a:solidFill>
            <a:schemeClr val="bg1"/>
          </a:solidFill>
          <a:effectLst>
            <a:outerShdw blurRad="63500" sx="102000" sy="102000" algn="ctr" rotWithShape="0">
              <a:prstClr val="black">
                <a:alpha val="40000"/>
              </a:prstClr>
            </a:outerShdw>
          </a:effectLst>
        </p:spPr>
        <p:txBody>
          <a:bodyPr wrap="square" lIns="121893" tIns="60946" rIns="121893" bIns="60946">
            <a:spAutoFit/>
          </a:bodyPr>
          <a:lstStyle/>
          <a:p>
            <a:pPr algn="just" defTabSz="609443" fontAlgn="auto">
              <a:spcBef>
                <a:spcPts val="0"/>
              </a:spcBef>
              <a:spcAft>
                <a:spcPts val="0"/>
              </a:spcAft>
              <a:defRPr/>
            </a:pPr>
            <a:r>
              <a:rPr lang="ru-RU" sz="1900" dirty="0">
                <a:solidFill>
                  <a:srgbClr val="000000">
                    <a:lumMod val="75000"/>
                    <a:lumOff val="25000"/>
                  </a:srgbClr>
                </a:solidFill>
                <a:latin typeface="Arial" panose="020B0604020202020204" pitchFamily="34" charset="0"/>
                <a:ea typeface="Microsoft YaHei" panose="020B0503020204020204" pitchFamily="34" charset="-122"/>
                <a:cs typeface="Arial" panose="020B0604020202020204" pitchFamily="34" charset="0"/>
              </a:rPr>
              <a:t>Контроль отчетов, в том числе </a:t>
            </a:r>
            <a:r>
              <a:rPr lang="ru-RU" sz="1900" dirty="0" smtClean="0">
                <a:solidFill>
                  <a:srgbClr val="000000">
                    <a:lumMod val="75000"/>
                    <a:lumOff val="25000"/>
                  </a:srgbClr>
                </a:solidFill>
                <a:latin typeface="Arial" panose="020B0604020202020204" pitchFamily="34" charset="0"/>
                <a:ea typeface="Microsoft YaHei" panose="020B0503020204020204" pitchFamily="34" charset="-122"/>
                <a:cs typeface="Arial" panose="020B0604020202020204" pitchFamily="34" charset="0"/>
              </a:rPr>
              <a:t/>
            </a:r>
            <a:br>
              <a:rPr lang="ru-RU" sz="1900" dirty="0" smtClean="0">
                <a:solidFill>
                  <a:srgbClr val="000000">
                    <a:lumMod val="75000"/>
                    <a:lumOff val="25000"/>
                  </a:srgbClr>
                </a:solidFill>
                <a:latin typeface="Arial" panose="020B0604020202020204" pitchFamily="34" charset="0"/>
                <a:ea typeface="Microsoft YaHei" panose="020B0503020204020204" pitchFamily="34" charset="-122"/>
                <a:cs typeface="Arial" panose="020B0604020202020204" pitchFamily="34" charset="0"/>
              </a:rPr>
            </a:br>
            <a:r>
              <a:rPr lang="ru-RU" sz="1900" b="1"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с </a:t>
            </a:r>
            <a:r>
              <a:rPr lang="ru-RU" sz="1900" b="1" dirty="0">
                <a:solidFill>
                  <a:prstClr val="black"/>
                </a:solidFill>
                <a:latin typeface="Arial" panose="020B0604020202020204" pitchFamily="34" charset="0"/>
                <a:ea typeface="Microsoft YaHei" panose="020B0503020204020204" pitchFamily="34" charset="-122"/>
                <a:cs typeface="Arial" panose="020B0604020202020204" pitchFamily="34" charset="0"/>
              </a:rPr>
              <a:t>данными отчетов предыдущих </a:t>
            </a:r>
            <a:r>
              <a:rPr lang="ru-RU" sz="1900" b="1"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периодов;</a:t>
            </a:r>
            <a:endParaRPr lang="zh-CN" altLang="en-US" sz="1900" b="1" dirty="0">
              <a:solidFill>
                <a:prstClr val="black"/>
              </a:solidFill>
              <a:latin typeface="Arial" panose="020B0604020202020204" pitchFamily="34" charset="0"/>
              <a:ea typeface="Microsoft YaHei" panose="020B0503020204020204" pitchFamily="34" charset="-122"/>
              <a:cs typeface="Arial" panose="020B0604020202020204" pitchFamily="34" charset="0"/>
              <a:sym typeface="+mn-lt"/>
            </a:endParaRPr>
          </a:p>
        </p:txBody>
      </p:sp>
      <p:sp>
        <p:nvSpPr>
          <p:cNvPr id="11" name="Прямоугольник 10"/>
          <p:cNvSpPr/>
          <p:nvPr/>
        </p:nvSpPr>
        <p:spPr>
          <a:xfrm>
            <a:off x="7448801" y="3872322"/>
            <a:ext cx="4464536" cy="707883"/>
          </a:xfrm>
          <a:prstGeom prst="rect">
            <a:avLst/>
          </a:prstGeom>
          <a:solidFill>
            <a:schemeClr val="bg1"/>
          </a:solidFill>
          <a:effectLst>
            <a:outerShdw blurRad="63500" sx="102000" sy="102000" algn="ctr" rotWithShape="0">
              <a:prstClr val="black">
                <a:alpha val="40000"/>
              </a:prstClr>
            </a:outerShdw>
          </a:effectLst>
        </p:spPr>
        <p:txBody>
          <a:bodyPr wrap="square" lIns="121893" tIns="60946" rIns="121893" bIns="60946">
            <a:spAutoFit/>
          </a:bodyPr>
          <a:lstStyle/>
          <a:p>
            <a:pPr algn="just" defTabSz="609443" fontAlgn="auto">
              <a:spcBef>
                <a:spcPts val="0"/>
              </a:spcBef>
              <a:spcAft>
                <a:spcPts val="0"/>
              </a:spcAft>
              <a:defRPr/>
            </a:pPr>
            <a:r>
              <a:rPr lang="ru-RU" sz="1900" dirty="0">
                <a:solidFill>
                  <a:srgbClr val="000000">
                    <a:lumMod val="75000"/>
                    <a:lumOff val="25000"/>
                  </a:srgbClr>
                </a:solidFill>
                <a:latin typeface="Arial" panose="020B0604020202020204" pitchFamily="34" charset="0"/>
                <a:ea typeface="Microsoft YaHei" panose="020B0503020204020204" pitchFamily="34" charset="-122"/>
                <a:cs typeface="Arial" panose="020B0604020202020204" pitchFamily="34" charset="0"/>
              </a:rPr>
              <a:t>Формирование </a:t>
            </a:r>
            <a:r>
              <a:rPr lang="ru-RU" sz="1900" b="1" dirty="0">
                <a:solidFill>
                  <a:prstClr val="black"/>
                </a:solidFill>
                <a:latin typeface="Arial" panose="020B0604020202020204" pitchFamily="34" charset="0"/>
                <a:ea typeface="Microsoft YaHei" panose="020B0503020204020204" pitchFamily="34" charset="-122"/>
                <a:cs typeface="Arial" panose="020B0604020202020204" pitchFamily="34" charset="0"/>
              </a:rPr>
              <a:t>индивидуального </a:t>
            </a:r>
            <a:r>
              <a:rPr lang="ru-RU" sz="1900" dirty="0">
                <a:solidFill>
                  <a:srgbClr val="000000">
                    <a:lumMod val="75000"/>
                    <a:lumOff val="25000"/>
                  </a:srgbClr>
                </a:solidFill>
                <a:latin typeface="Arial" panose="020B0604020202020204" pitchFamily="34" charset="0"/>
                <a:ea typeface="Microsoft YaHei" panose="020B0503020204020204" pitchFamily="34" charset="-122"/>
                <a:cs typeface="Arial" panose="020B0604020202020204" pitchFamily="34" charset="0"/>
              </a:rPr>
              <a:t>полного </a:t>
            </a:r>
            <a:r>
              <a:rPr lang="ru-RU" sz="1900" b="1" dirty="0">
                <a:solidFill>
                  <a:prstClr val="black"/>
                </a:solidFill>
                <a:latin typeface="Arial" panose="020B0604020202020204" pitchFamily="34" charset="0"/>
                <a:ea typeface="Microsoft YaHei" panose="020B0503020204020204" pitchFamily="34" charset="-122"/>
                <a:cs typeface="Arial" panose="020B0604020202020204" pitchFamily="34" charset="0"/>
              </a:rPr>
              <a:t>перечня </a:t>
            </a:r>
            <a:r>
              <a:rPr lang="ru-RU" sz="1900" b="1"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форм;</a:t>
            </a:r>
            <a:endParaRPr lang="zh-CN" altLang="en-US" sz="1900" b="1" dirty="0">
              <a:solidFill>
                <a:prstClr val="black"/>
              </a:solidFill>
              <a:latin typeface="Arial" panose="020B0604020202020204" pitchFamily="34" charset="0"/>
              <a:ea typeface="Microsoft YaHei" panose="020B0503020204020204" pitchFamily="34" charset="-122"/>
              <a:cs typeface="Arial" panose="020B0604020202020204" pitchFamily="34" charset="0"/>
              <a:sym typeface="+mn-lt"/>
            </a:endParaRPr>
          </a:p>
        </p:txBody>
      </p:sp>
      <p:sp>
        <p:nvSpPr>
          <p:cNvPr id="13" name="Прямоугольник 12"/>
          <p:cNvSpPr/>
          <p:nvPr/>
        </p:nvSpPr>
        <p:spPr>
          <a:xfrm>
            <a:off x="7434186" y="4770569"/>
            <a:ext cx="4493767" cy="707883"/>
          </a:xfrm>
          <a:prstGeom prst="rect">
            <a:avLst/>
          </a:prstGeom>
          <a:solidFill>
            <a:schemeClr val="bg1"/>
          </a:solidFill>
          <a:effectLst>
            <a:outerShdw blurRad="63500" sx="102000" sy="102000" algn="ctr" rotWithShape="0">
              <a:prstClr val="black">
                <a:alpha val="40000"/>
              </a:prstClr>
            </a:outerShdw>
          </a:effectLst>
        </p:spPr>
        <p:txBody>
          <a:bodyPr wrap="square" lIns="121893" tIns="60946" rIns="121893" bIns="60946">
            <a:spAutoFit/>
          </a:bodyPr>
          <a:lstStyle/>
          <a:p>
            <a:pPr algn="just" defTabSz="609443" fontAlgn="auto">
              <a:spcBef>
                <a:spcPts val="0"/>
              </a:spcBef>
              <a:spcAft>
                <a:spcPts val="0"/>
              </a:spcAft>
              <a:defRPr/>
            </a:pPr>
            <a:r>
              <a:rPr lang="ru-RU" sz="1900" dirty="0">
                <a:solidFill>
                  <a:srgbClr val="000000">
                    <a:lumMod val="75000"/>
                    <a:lumOff val="25000"/>
                  </a:srgbClr>
                </a:solidFill>
                <a:latin typeface="Arial" panose="020B0604020202020204" pitchFamily="34" charset="0"/>
                <a:ea typeface="Microsoft YaHei" panose="020B0503020204020204" pitchFamily="34" charset="-122"/>
                <a:cs typeface="Arial" panose="020B0604020202020204" pitchFamily="34" charset="0"/>
              </a:rPr>
              <a:t>Получение информации о </a:t>
            </a:r>
            <a:r>
              <a:rPr lang="ru-RU" sz="1900" b="1" dirty="0">
                <a:solidFill>
                  <a:prstClr val="black"/>
                </a:solidFill>
                <a:latin typeface="Arial" panose="020B0604020202020204" pitchFamily="34" charset="0"/>
                <a:ea typeface="Microsoft YaHei" panose="020B0503020204020204" pitchFamily="34" charset="-122"/>
                <a:cs typeface="Arial" panose="020B0604020202020204" pitchFamily="34" charset="0"/>
              </a:rPr>
              <a:t>допущенных </a:t>
            </a:r>
            <a:r>
              <a:rPr lang="ru-RU" sz="1900" b="1" dirty="0" smtClean="0">
                <a:solidFill>
                  <a:prstClr val="black"/>
                </a:solidFill>
                <a:latin typeface="Arial" panose="020B0604020202020204" pitchFamily="34" charset="0"/>
                <a:ea typeface="Microsoft YaHei" panose="020B0503020204020204" pitchFamily="34" charset="-122"/>
                <a:cs typeface="Arial" panose="020B0604020202020204" pitchFamily="34" charset="0"/>
              </a:rPr>
              <a:t>нарушениях.</a:t>
            </a:r>
            <a:endParaRPr lang="zh-CN" altLang="en-US" sz="1900" b="1" dirty="0">
              <a:solidFill>
                <a:prstClr val="black"/>
              </a:solidFill>
              <a:latin typeface="Arial" panose="020B0604020202020204" pitchFamily="34" charset="0"/>
              <a:ea typeface="Microsoft YaHei" panose="020B0503020204020204" pitchFamily="34" charset="-122"/>
              <a:cs typeface="Arial" panose="020B0604020202020204" pitchFamily="34" charset="0"/>
              <a:sym typeface="+mn-lt"/>
            </a:endParaRPr>
          </a:p>
        </p:txBody>
      </p:sp>
      <p:pic>
        <p:nvPicPr>
          <p:cNvPr id="15" name="Рисунок 14">
            <a:extLst>
              <a:ext uri="{FF2B5EF4-FFF2-40B4-BE49-F238E27FC236}">
                <a16:creationId xmlns="" xmlns:a16="http://schemas.microsoft.com/office/drawing/2014/main" id="{F0D50DF4-2AA0-4C71-BA6B-49545F0212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08"/>
          <a:stretch>
            <a:fillRect/>
          </a:stretch>
        </p:blipFill>
        <p:spPr>
          <a:xfrm>
            <a:off x="1108239" y="1895606"/>
            <a:ext cx="5649556" cy="3542239"/>
          </a:xfrm>
          <a:prstGeom prst="rect">
            <a:avLst/>
          </a:prstGeom>
          <a:ln w="19050">
            <a:solidFill>
              <a:schemeClr val="bg2">
                <a:lumMod val="25000"/>
              </a:schemeClr>
            </a:solidFill>
          </a:ln>
        </p:spPr>
      </p:pic>
      <p:sp>
        <p:nvSpPr>
          <p:cNvPr id="17" name="文本框 21">
            <a:extLst>
              <a:ext uri="{FF2B5EF4-FFF2-40B4-BE49-F238E27FC236}">
                <a16:creationId xmlns="" xmlns:a16="http://schemas.microsoft.com/office/drawing/2014/main" id="{F980FC38-F36C-43E6-961B-04E437629BD1}"/>
              </a:ext>
            </a:extLst>
          </p:cNvPr>
          <p:cNvSpPr txBox="1"/>
          <p:nvPr/>
        </p:nvSpPr>
        <p:spPr>
          <a:xfrm>
            <a:off x="1806548" y="153789"/>
            <a:ext cx="8578897" cy="738635"/>
          </a:xfrm>
          <a:prstGeom prst="rect">
            <a:avLst/>
          </a:prstGeom>
          <a:noFill/>
        </p:spPr>
        <p:txBody>
          <a:bodyPr wrap="none" lIns="121893" tIns="60946" rIns="121893" bIns="60946" rtlCol="0">
            <a:spAutoFit/>
          </a:bodyPr>
          <a:lstStyle/>
          <a:p>
            <a:pPr defTabSz="609443" fontAlgn="auto">
              <a:spcBef>
                <a:spcPts val="0"/>
              </a:spcBef>
              <a:spcAft>
                <a:spcPts val="0"/>
              </a:spcAft>
            </a:pPr>
            <a:r>
              <a:rPr lang="ru-RU" sz="4000" b="1" dirty="0">
                <a:solidFill>
                  <a:srgbClr val="8F3107"/>
                </a:solidFill>
                <a:latin typeface="Arial" panose="020B0604020202020204" pitchFamily="34" charset="0"/>
                <a:cs typeface="Arial" panose="020B0604020202020204" pitchFamily="34" charset="0"/>
              </a:rPr>
              <a:t>Основные функции веб-портала</a:t>
            </a:r>
            <a:endParaRPr lang="x-none" sz="4000" b="1" dirty="0">
              <a:solidFill>
                <a:srgbClr val="8F3107"/>
              </a:solidFill>
              <a:latin typeface="Arial" panose="020B0604020202020204" pitchFamily="34" charset="0"/>
              <a:cs typeface="Arial" panose="020B0604020202020204" pitchFamily="34" charset="0"/>
            </a:endParaRPr>
          </a:p>
        </p:txBody>
      </p:sp>
      <p:grpSp>
        <p:nvGrpSpPr>
          <p:cNvPr id="12" name="Группа 11"/>
          <p:cNvGrpSpPr/>
          <p:nvPr/>
        </p:nvGrpSpPr>
        <p:grpSpPr>
          <a:xfrm>
            <a:off x="161925" y="153789"/>
            <a:ext cx="659171" cy="696534"/>
            <a:chOff x="161925" y="153789"/>
            <a:chExt cx="659171" cy="696534"/>
          </a:xfrm>
        </p:grpSpPr>
        <p:sp>
          <p:nvSpPr>
            <p:cNvPr id="14" name="矩形 1"/>
            <p:cNvSpPr/>
            <p:nvPr/>
          </p:nvSpPr>
          <p:spPr>
            <a:xfrm>
              <a:off x="161925" y="153789"/>
              <a:ext cx="511288" cy="5112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sp>
          <p:nvSpPr>
            <p:cNvPr id="18" name="矩形 25"/>
            <p:cNvSpPr/>
            <p:nvPr/>
          </p:nvSpPr>
          <p:spPr>
            <a:xfrm>
              <a:off x="450603" y="479830"/>
              <a:ext cx="370493" cy="370493"/>
            </a:xfrm>
            <a:prstGeom prst="rect">
              <a:avLst/>
            </a:prstGeom>
            <a:noFill/>
            <a:ln>
              <a:solidFill>
                <a:srgbClr val="F9A551"/>
              </a:solid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grpSp>
      <p:sp>
        <p:nvSpPr>
          <p:cNvPr id="20"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Tree>
    <p:extLst>
      <p:ext uri="{BB962C8B-B14F-4D97-AF65-F5344CB8AC3E}">
        <p14:creationId xmlns:p14="http://schemas.microsoft.com/office/powerpoint/2010/main" val="1223597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6399" y="474345"/>
            <a:ext cx="9534525" cy="1323439"/>
          </a:xfrm>
          <a:prstGeom prst="rect">
            <a:avLst/>
          </a:prstGeom>
        </p:spPr>
        <p:txBody>
          <a:bodyPr wrap="square">
            <a:spAutoFit/>
          </a:bodyPr>
          <a:lstStyle/>
          <a:p>
            <a:pPr fontAlgn="auto">
              <a:spcBef>
                <a:spcPts val="0"/>
              </a:spcBef>
              <a:spcAft>
                <a:spcPts val="0"/>
              </a:spcAft>
            </a:pPr>
            <a:r>
              <a:rPr lang="ru-RU" sz="20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Обращаем Ваше </a:t>
            </a:r>
            <a:r>
              <a:rPr lang="ru-RU" sz="2000" b="1" dirty="0" smtClean="0">
                <a:solidFill>
                  <a:srgbClr val="C00000"/>
                </a:solidFill>
                <a:latin typeface="Arial" panose="020B0604020202020204" pitchFamily="34" charset="0"/>
                <a:ea typeface="Microsoft YaHei" panose="020B0503020204020204" pitchFamily="34" charset="-122"/>
                <a:cs typeface="Arial" panose="020B0604020202020204" pitchFamily="34" charset="0"/>
              </a:rPr>
              <a:t>внимание!</a:t>
            </a:r>
          </a:p>
          <a:p>
            <a:pPr algn="just" fontAlgn="auto">
              <a:spcBef>
                <a:spcPts val="0"/>
              </a:spcBef>
              <a:spcAft>
                <a:spcPts val="0"/>
              </a:spcAft>
            </a:pPr>
            <a:r>
              <a:rPr lang="ru-RU" sz="2000" dirty="0" smtClean="0">
                <a:solidFill>
                  <a:srgbClr val="060606"/>
                </a:solidFill>
                <a:latin typeface="Arial" panose="020B0604020202020204" pitchFamily="34" charset="0"/>
                <a:ea typeface="Microsoft YaHei" panose="020B0503020204020204" pitchFamily="34" charset="-122"/>
                <a:cs typeface="Arial" panose="020B0604020202020204" pitchFamily="34" charset="0"/>
              </a:rPr>
              <a:t>Контроль представляемых </a:t>
            </a:r>
            <a:r>
              <a:rPr lang="ru-RU" sz="2000" dirty="0">
                <a:solidFill>
                  <a:srgbClr val="060606"/>
                </a:solidFill>
                <a:latin typeface="Arial" panose="020B0604020202020204" pitchFamily="34" charset="0"/>
                <a:ea typeface="Microsoft YaHei" panose="020B0503020204020204" pitchFamily="34" charset="-122"/>
                <a:cs typeface="Arial" panose="020B0604020202020204" pitchFamily="34" charset="0"/>
              </a:rPr>
              <a:t>Вами данных в режиме </a:t>
            </a:r>
            <a:r>
              <a:rPr lang="ru-RU" sz="20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онлайн</a:t>
            </a:r>
            <a:r>
              <a:rPr lang="ru-RU" sz="2000" dirty="0">
                <a:solidFill>
                  <a:srgbClr val="060606"/>
                </a:solidFill>
                <a:latin typeface="Arial" panose="020B0604020202020204" pitchFamily="34" charset="0"/>
                <a:ea typeface="Microsoft YaHei" panose="020B0503020204020204" pitchFamily="34" charset="-122"/>
                <a:cs typeface="Arial" panose="020B0604020202020204" pitchFamily="34" charset="0"/>
              </a:rPr>
              <a:t>, в том числе с данными отчетов предыдущих периодов, </a:t>
            </a:r>
            <a:r>
              <a:rPr lang="ru-RU" sz="2000" b="1" dirty="0">
                <a:solidFill>
                  <a:srgbClr val="060606"/>
                </a:solidFill>
                <a:latin typeface="Arial" panose="020B0604020202020204" pitchFamily="34" charset="0"/>
                <a:ea typeface="Microsoft YaHei" panose="020B0503020204020204" pitchFamily="34" charset="-122"/>
                <a:cs typeface="Arial" panose="020B0604020202020204" pitchFamily="34" charset="0"/>
              </a:rPr>
              <a:t>позволит</a:t>
            </a:r>
            <a:r>
              <a:rPr lang="ru-RU" sz="2000" dirty="0">
                <a:solidFill>
                  <a:srgbClr val="060606"/>
                </a:solidFill>
                <a:latin typeface="Arial" panose="020B0604020202020204" pitchFamily="34" charset="0"/>
                <a:ea typeface="Microsoft YaHei" panose="020B0503020204020204" pitchFamily="34" charset="-122"/>
                <a:cs typeface="Arial" panose="020B0604020202020204" pitchFamily="34" charset="0"/>
              </a:rPr>
              <a:t> </a:t>
            </a:r>
            <a:r>
              <a:rPr lang="ru-RU" sz="2000" b="1" dirty="0" smtClean="0">
                <a:solidFill>
                  <a:srgbClr val="C00000"/>
                </a:solidFill>
                <a:latin typeface="Arial" panose="020B0604020202020204" pitchFamily="34" charset="0"/>
                <a:ea typeface="Microsoft YaHei" panose="020B0503020204020204" pitchFamily="34" charset="-122"/>
                <a:cs typeface="Arial" panose="020B0604020202020204" pitchFamily="34" charset="0"/>
              </a:rPr>
              <a:t>избежать </a:t>
            </a:r>
            <a:r>
              <a:rPr lang="ru-RU" sz="20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нарушений отчетной </a:t>
            </a:r>
            <a:r>
              <a:rPr lang="ru-RU" sz="2000" b="1" dirty="0" smtClean="0">
                <a:solidFill>
                  <a:srgbClr val="C00000"/>
                </a:solidFill>
                <a:latin typeface="Arial" panose="020B0604020202020204" pitchFamily="34" charset="0"/>
                <a:ea typeface="Microsoft YaHei" panose="020B0503020204020204" pitchFamily="34" charset="-122"/>
                <a:cs typeface="Arial" panose="020B0604020202020204" pitchFamily="34" charset="0"/>
              </a:rPr>
              <a:t>дисциплины.</a:t>
            </a:r>
            <a:endParaRPr lang="ru-RU" sz="2000" dirty="0">
              <a:solidFill>
                <a:srgbClr val="C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3" name="矩形 66"/>
          <p:cNvSpPr/>
          <p:nvPr/>
        </p:nvSpPr>
        <p:spPr>
          <a:xfrm>
            <a:off x="954685" y="606615"/>
            <a:ext cx="589093" cy="589093"/>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fontAlgn="auto">
              <a:spcBef>
                <a:spcPts val="0"/>
              </a:spcBef>
              <a:spcAft>
                <a:spcPts val="0"/>
              </a:spcAft>
            </a:pPr>
            <a:endParaRPr lang="zh-CN" altLang="en-US">
              <a:solidFill>
                <a:srgbClr val="99CA3B"/>
              </a:solidFill>
            </a:endParaRPr>
          </a:p>
        </p:txBody>
      </p:sp>
      <p:grpSp>
        <p:nvGrpSpPr>
          <p:cNvPr id="4" name="组合 73"/>
          <p:cNvGrpSpPr/>
          <p:nvPr/>
        </p:nvGrpSpPr>
        <p:grpSpPr>
          <a:xfrm>
            <a:off x="1127495" y="723705"/>
            <a:ext cx="243472" cy="354912"/>
            <a:chOff x="2528974" y="2863357"/>
            <a:chExt cx="246811" cy="359779"/>
          </a:xfrm>
          <a:solidFill>
            <a:schemeClr val="bg1"/>
          </a:solidFill>
        </p:grpSpPr>
        <p:sp>
          <p:nvSpPr>
            <p:cNvPr id="5"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solidFill>
                <a:schemeClr val="bg1"/>
              </a:solidFill>
            </a:ln>
            <a:effectLst/>
          </p:spPr>
          <p:txBody>
            <a:bodyPr lIns="19050" tIns="19050" rIns="19050" bIns="19050" anchor="ctr"/>
            <a:lstStyle/>
            <a:p>
              <a:pPr algn="ctr" defTabSz="304800" hangingPunct="0">
                <a:defRPr/>
              </a:pPr>
              <a:endParaRPr lang="en-US" sz="2000" kern="0" dirty="0">
                <a:solidFill>
                  <a:srgbClr val="99CA3B"/>
                </a:solidFill>
                <a:effectLst>
                  <a:outerShdw blurRad="38100" dist="38100" dir="2700000" algn="tl">
                    <a:srgbClr val="000000"/>
                  </a:outerShdw>
                </a:effectLst>
                <a:latin typeface="Gill Sans" charset="0"/>
                <a:ea typeface="Microsoft YaHei" panose="020B0503020204020204" pitchFamily="34" charset="-122"/>
                <a:sym typeface="Gill Sans" charset="0"/>
              </a:endParaRPr>
            </a:p>
          </p:txBody>
        </p:sp>
        <p:sp>
          <p:nvSpPr>
            <p:cNvPr id="6"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solidFill>
                <a:schemeClr val="bg1"/>
              </a:solidFill>
            </a:ln>
            <a:effectLst/>
          </p:spPr>
          <p:txBody>
            <a:bodyPr lIns="19050" tIns="19050" rIns="19050" bIns="19050" anchor="ctr"/>
            <a:lstStyle/>
            <a:p>
              <a:pPr algn="ctr" defTabSz="304800" hangingPunct="0">
                <a:defRPr/>
              </a:pPr>
              <a:endParaRPr lang="en-US" sz="2000" kern="0" dirty="0">
                <a:solidFill>
                  <a:srgbClr val="99CA3B"/>
                </a:solidFill>
                <a:effectLst>
                  <a:outerShdw blurRad="38100" dist="38100" dir="2700000" algn="tl">
                    <a:srgbClr val="000000"/>
                  </a:outerShdw>
                </a:effectLst>
                <a:latin typeface="Gill Sans" charset="0"/>
                <a:ea typeface="Microsoft YaHei" panose="020B0503020204020204" pitchFamily="34" charset="-122"/>
                <a:sym typeface="Gill Sans" charset="0"/>
              </a:endParaRPr>
            </a:p>
          </p:txBody>
        </p:sp>
      </p:grpSp>
      <p:sp>
        <p:nvSpPr>
          <p:cNvPr id="7" name="Прямоугольник 6"/>
          <p:cNvSpPr/>
          <p:nvPr/>
        </p:nvSpPr>
        <p:spPr>
          <a:xfrm>
            <a:off x="1757361" y="1996203"/>
            <a:ext cx="9372599" cy="1015663"/>
          </a:xfrm>
          <a:prstGeom prst="rect">
            <a:avLst/>
          </a:prstGeom>
        </p:spPr>
        <p:txBody>
          <a:bodyPr wrap="square">
            <a:spAutoFit/>
          </a:bodyPr>
          <a:lstStyle/>
          <a:p>
            <a:pPr algn="just" fontAlgn="auto">
              <a:spcBef>
                <a:spcPts val="0"/>
              </a:spcBef>
              <a:spcAft>
                <a:spcPts val="0"/>
              </a:spcAft>
            </a:pPr>
            <a:r>
              <a:rPr lang="ru-RU" sz="20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Настоятельно </a:t>
            </a:r>
            <a:r>
              <a:rPr lang="ru-RU" sz="2000" b="1" dirty="0" smtClean="0">
                <a:solidFill>
                  <a:srgbClr val="C00000"/>
                </a:solidFill>
                <a:latin typeface="Arial" panose="020B0604020202020204" pitchFamily="34" charset="0"/>
                <a:ea typeface="Microsoft YaHei" panose="020B0503020204020204" pitchFamily="34" charset="-122"/>
                <a:cs typeface="Arial" panose="020B0604020202020204" pitchFamily="34" charset="0"/>
              </a:rPr>
              <a:t>рекомендуем!</a:t>
            </a:r>
            <a:r>
              <a:rPr lang="ru-RU" sz="2000" dirty="0" smtClean="0">
                <a:solidFill>
                  <a:srgbClr val="C00000"/>
                </a:solidFill>
                <a:latin typeface="Arial" panose="020B0604020202020204" pitchFamily="34" charset="0"/>
                <a:ea typeface="Microsoft YaHei" panose="020B0503020204020204" pitchFamily="34" charset="-122"/>
                <a:cs typeface="Arial" panose="020B0604020202020204" pitchFamily="34" charset="0"/>
              </a:rPr>
              <a:t> </a:t>
            </a:r>
            <a:r>
              <a:rPr lang="ru-RU" sz="2000" dirty="0">
                <a:solidFill>
                  <a:srgbClr val="060606"/>
                </a:solidFill>
                <a:latin typeface="Arial" panose="020B0604020202020204" pitchFamily="34" charset="0"/>
                <a:ea typeface="Microsoft YaHei" panose="020B0503020204020204" pitchFamily="34" charset="-122"/>
                <a:cs typeface="Arial" panose="020B0604020202020204" pitchFamily="34" charset="0"/>
              </a:rPr>
              <a:t>Вос</a:t>
            </a:r>
            <a:r>
              <a:rPr lang="ru-RU" sz="2000" dirty="0" smtClean="0">
                <a:solidFill>
                  <a:srgbClr val="060606"/>
                </a:solidFill>
                <a:latin typeface="Arial" panose="020B0604020202020204" pitchFamily="34" charset="0"/>
                <a:ea typeface="Microsoft YaHei" panose="020B0503020204020204" pitchFamily="34" charset="-122"/>
                <a:cs typeface="Arial" panose="020B0604020202020204" pitchFamily="34" charset="0"/>
              </a:rPr>
              <a:t>пользоваться </a:t>
            </a:r>
            <a:r>
              <a:rPr lang="ru-RU" sz="2000" dirty="0">
                <a:solidFill>
                  <a:srgbClr val="060606"/>
                </a:solidFill>
                <a:latin typeface="Arial" panose="020B0604020202020204" pitchFamily="34" charset="0"/>
                <a:ea typeface="Microsoft YaHei" panose="020B0503020204020204" pitchFamily="34" charset="-122"/>
                <a:cs typeface="Arial" panose="020B0604020202020204" pitchFamily="34" charset="0"/>
              </a:rPr>
              <a:t>возможностями веб-портала Белстата и представлять государственную статистическую отчетность в виде электронного документа в режиме </a:t>
            </a:r>
            <a:r>
              <a:rPr lang="ru-RU" sz="2000" b="1" dirty="0" smtClean="0">
                <a:solidFill>
                  <a:srgbClr val="C00000"/>
                </a:solidFill>
                <a:latin typeface="Arial" panose="020B0604020202020204" pitchFamily="34" charset="0"/>
                <a:ea typeface="Microsoft YaHei" panose="020B0503020204020204" pitchFamily="34" charset="-122"/>
                <a:cs typeface="Arial" panose="020B0604020202020204" pitchFamily="34" charset="0"/>
              </a:rPr>
              <a:t>онлайн.</a:t>
            </a:r>
            <a:endParaRPr lang="ru-RU" sz="2000" dirty="0">
              <a:solidFill>
                <a:srgbClr val="C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3" name="矩形 66"/>
          <p:cNvSpPr/>
          <p:nvPr/>
        </p:nvSpPr>
        <p:spPr>
          <a:xfrm>
            <a:off x="960135" y="2074333"/>
            <a:ext cx="589093" cy="589093"/>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fontAlgn="auto">
              <a:spcBef>
                <a:spcPts val="0"/>
              </a:spcBef>
              <a:spcAft>
                <a:spcPts val="0"/>
              </a:spcAft>
            </a:pPr>
            <a:endParaRPr lang="zh-CN" altLang="en-US">
              <a:solidFill>
                <a:srgbClr val="FFFFFF"/>
              </a:solidFill>
            </a:endParaRPr>
          </a:p>
        </p:txBody>
      </p:sp>
      <p:grpSp>
        <p:nvGrpSpPr>
          <p:cNvPr id="14" name="组合 73"/>
          <p:cNvGrpSpPr/>
          <p:nvPr/>
        </p:nvGrpSpPr>
        <p:grpSpPr>
          <a:xfrm>
            <a:off x="1132945" y="2191423"/>
            <a:ext cx="243472" cy="354912"/>
            <a:chOff x="2528974" y="2863357"/>
            <a:chExt cx="246811" cy="359779"/>
          </a:xfrm>
          <a:solidFill>
            <a:schemeClr val="bg1"/>
          </a:solidFill>
        </p:grpSpPr>
        <p:sp>
          <p:nvSpPr>
            <p:cNvPr id="15"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solidFill>
                <a:schemeClr val="bg1"/>
              </a:solidFill>
            </a:ln>
            <a:effectLst/>
          </p:spPr>
          <p:txBody>
            <a:bodyPr lIns="19050" tIns="19050" rIns="19050" bIns="19050" anchor="ctr"/>
            <a:lstStyle/>
            <a:p>
              <a:pPr algn="ctr" defTabSz="304800" hangingPunct="0">
                <a:defRPr/>
              </a:pPr>
              <a:endParaRPr lang="en-US" sz="2000" kern="0" dirty="0">
                <a:solidFill>
                  <a:srgbClr val="FFFFFF"/>
                </a:solidFill>
                <a:effectLst>
                  <a:outerShdw blurRad="38100" dist="38100" dir="2700000" algn="tl">
                    <a:srgbClr val="000000"/>
                  </a:outerShdw>
                </a:effectLst>
                <a:latin typeface="Gill Sans" charset="0"/>
                <a:ea typeface="Microsoft YaHei" panose="020B0503020204020204" pitchFamily="34" charset="-122"/>
                <a:sym typeface="Gill Sans" charset="0"/>
              </a:endParaRPr>
            </a:p>
          </p:txBody>
        </p:sp>
        <p:sp>
          <p:nvSpPr>
            <p:cNvPr id="16"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solidFill>
                <a:schemeClr val="bg1"/>
              </a:solidFill>
            </a:ln>
            <a:effectLst/>
          </p:spPr>
          <p:txBody>
            <a:bodyPr lIns="19050" tIns="19050" rIns="19050" bIns="19050" anchor="ctr"/>
            <a:lstStyle/>
            <a:p>
              <a:pPr algn="ctr" defTabSz="304800" hangingPunct="0">
                <a:defRPr/>
              </a:pPr>
              <a:endParaRPr lang="en-US" sz="2000" kern="0" dirty="0">
                <a:solidFill>
                  <a:srgbClr val="FFFFFF"/>
                </a:solidFill>
                <a:effectLst>
                  <a:outerShdw blurRad="38100" dist="38100" dir="2700000" algn="tl">
                    <a:srgbClr val="000000"/>
                  </a:outerShdw>
                </a:effectLst>
                <a:latin typeface="Gill Sans" charset="0"/>
                <a:ea typeface="Microsoft YaHei" panose="020B0503020204020204" pitchFamily="34" charset="-122"/>
                <a:sym typeface="Gill Sans" charset="0"/>
              </a:endParaRPr>
            </a:p>
          </p:txBody>
        </p:sp>
      </p:grpSp>
      <p:sp>
        <p:nvSpPr>
          <p:cNvPr id="17" name="Прямоугольник 16"/>
          <p:cNvSpPr/>
          <p:nvPr/>
        </p:nvSpPr>
        <p:spPr>
          <a:xfrm>
            <a:off x="1127495" y="3967779"/>
            <a:ext cx="5819775" cy="1323439"/>
          </a:xfrm>
          <a:prstGeom prst="rect">
            <a:avLst/>
          </a:prstGeom>
        </p:spPr>
        <p:txBody>
          <a:bodyPr wrap="square">
            <a:spAutoFit/>
          </a:bodyPr>
          <a:lstStyle/>
          <a:p>
            <a:pPr fontAlgn="auto">
              <a:spcBef>
                <a:spcPts val="0"/>
              </a:spcBef>
              <a:spcAft>
                <a:spcPts val="0"/>
              </a:spcAft>
            </a:pPr>
            <a:r>
              <a:rPr lang="ru-RU" sz="2000" i="1" dirty="0" smtClean="0">
                <a:solidFill>
                  <a:schemeClr val="tx1">
                    <a:lumMod val="90000"/>
                    <a:lumOff val="10000"/>
                  </a:schemeClr>
                </a:solidFill>
                <a:latin typeface="Arial" panose="020B0604020202020204" pitchFamily="34" charset="0"/>
                <a:ea typeface="Microsoft YaHei" panose="020B0503020204020204" pitchFamily="34" charset="-122"/>
                <a:cs typeface="Arial" panose="020B0604020202020204" pitchFamily="34" charset="0"/>
              </a:rPr>
              <a:t>представления </a:t>
            </a:r>
            <a:r>
              <a:rPr lang="ru-RU" sz="2000" i="1" dirty="0">
                <a:solidFill>
                  <a:schemeClr val="tx1">
                    <a:lumMod val="90000"/>
                    <a:lumOff val="10000"/>
                  </a:schemeClr>
                </a:solidFill>
                <a:latin typeface="Arial" panose="020B0604020202020204" pitchFamily="34" charset="0"/>
                <a:ea typeface="Microsoft YaHei" panose="020B0503020204020204" pitchFamily="34" charset="-122"/>
                <a:cs typeface="Arial" panose="020B0604020202020204" pitchFamily="34" charset="0"/>
              </a:rPr>
              <a:t>государственной статистической отчетности в виде электронного документа в режиме </a:t>
            </a:r>
            <a:r>
              <a:rPr lang="ru-RU" sz="2000" b="1" i="1" dirty="0">
                <a:solidFill>
                  <a:srgbClr val="C00000"/>
                </a:solidFill>
                <a:latin typeface="Arial" panose="020B0604020202020204" pitchFamily="34" charset="0"/>
                <a:ea typeface="Microsoft YaHei" panose="020B0503020204020204" pitchFamily="34" charset="-122"/>
                <a:cs typeface="Arial" panose="020B0604020202020204" pitchFamily="34" charset="0"/>
              </a:rPr>
              <a:t>онлайн</a:t>
            </a:r>
            <a:r>
              <a:rPr lang="ru-RU" sz="2000" i="1" dirty="0">
                <a:solidFill>
                  <a:srgbClr val="C00000"/>
                </a:solidFill>
                <a:latin typeface="Arial" panose="020B0604020202020204" pitchFamily="34" charset="0"/>
                <a:ea typeface="Microsoft YaHei" panose="020B0503020204020204" pitchFamily="34" charset="-122"/>
                <a:cs typeface="Arial" panose="020B0604020202020204" pitchFamily="34" charset="0"/>
              </a:rPr>
              <a:t> </a:t>
            </a:r>
            <a:r>
              <a:rPr lang="ru-RU" sz="2000" i="1" dirty="0">
                <a:solidFill>
                  <a:schemeClr val="tx1">
                    <a:lumMod val="90000"/>
                    <a:lumOff val="10000"/>
                  </a:schemeClr>
                </a:solidFill>
                <a:latin typeface="Arial" panose="020B0604020202020204" pitchFamily="34" charset="0"/>
                <a:ea typeface="Microsoft YaHei" panose="020B0503020204020204" pitchFamily="34" charset="-122"/>
                <a:cs typeface="Arial" panose="020B0604020202020204" pitchFamily="34" charset="0"/>
              </a:rPr>
              <a:t>можно обращаться по телефонам</a:t>
            </a:r>
            <a:r>
              <a:rPr lang="ru-RU" sz="2000" i="1" dirty="0" smtClean="0">
                <a:solidFill>
                  <a:schemeClr val="tx1">
                    <a:lumMod val="90000"/>
                    <a:lumOff val="10000"/>
                  </a:schemeClr>
                </a:solidFill>
                <a:latin typeface="Arial" panose="020B0604020202020204" pitchFamily="34" charset="0"/>
                <a:ea typeface="Microsoft YaHei" panose="020B0503020204020204" pitchFamily="34" charset="-122"/>
                <a:cs typeface="Arial" panose="020B0604020202020204" pitchFamily="34" charset="0"/>
              </a:rPr>
              <a:t>:</a:t>
            </a:r>
            <a:endParaRPr lang="ru-RU" sz="2000" dirty="0">
              <a:solidFill>
                <a:schemeClr val="tx1">
                  <a:lumMod val="90000"/>
                  <a:lumOff val="10000"/>
                </a:schemeClr>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8" name="矩形 48"/>
          <p:cNvSpPr/>
          <p:nvPr/>
        </p:nvSpPr>
        <p:spPr>
          <a:xfrm>
            <a:off x="0" y="0"/>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
        <p:nvSpPr>
          <p:cNvPr id="40" name="Прямоугольник 39"/>
          <p:cNvSpPr/>
          <p:nvPr/>
        </p:nvSpPr>
        <p:spPr>
          <a:xfrm>
            <a:off x="960135" y="3265165"/>
            <a:ext cx="4304833" cy="461665"/>
          </a:xfrm>
          <a:prstGeom prst="rect">
            <a:avLst/>
          </a:prstGeom>
        </p:spPr>
        <p:txBody>
          <a:bodyPr wrap="none">
            <a:spAutoFit/>
          </a:bodyPr>
          <a:lstStyle/>
          <a:p>
            <a:pPr fontAlgn="auto">
              <a:spcBef>
                <a:spcPts val="0"/>
              </a:spcBef>
              <a:spcAft>
                <a:spcPts val="0"/>
              </a:spcAft>
            </a:pPr>
            <a:r>
              <a:rPr lang="ru-RU" sz="2400" b="1" dirty="0">
                <a:solidFill>
                  <a:srgbClr val="060606"/>
                </a:solidFill>
                <a:latin typeface="Arial" panose="020B0604020202020204" pitchFamily="34" charset="0"/>
                <a:ea typeface="Microsoft YaHei" panose="020B0503020204020204" pitchFamily="34" charset="-122"/>
                <a:cs typeface="Arial" panose="020B0604020202020204" pitchFamily="34" charset="0"/>
              </a:rPr>
              <a:t>По техническим вопросам </a:t>
            </a:r>
          </a:p>
        </p:txBody>
      </p:sp>
      <p:sp>
        <p:nvSpPr>
          <p:cNvPr id="43" name="Прямоугольник 42"/>
          <p:cNvSpPr/>
          <p:nvPr/>
        </p:nvSpPr>
        <p:spPr>
          <a:xfrm>
            <a:off x="8952931" y="3680874"/>
            <a:ext cx="2691085" cy="1477328"/>
          </a:xfrm>
          <a:prstGeom prst="rect">
            <a:avLst/>
          </a:prstGeom>
          <a:ln w="28575">
            <a:solidFill>
              <a:srgbClr val="FF9900"/>
            </a:solidFill>
          </a:ln>
        </p:spPr>
        <p:txBody>
          <a:bodyPr wrap="square">
            <a:spAutoFit/>
          </a:bodyPr>
          <a:lstStyle/>
          <a:p>
            <a:pPr algn="ctr" fontAlgn="auto">
              <a:lnSpc>
                <a:spcPct val="150000"/>
              </a:lnSpc>
              <a:spcBef>
                <a:spcPts val="0"/>
              </a:spcBef>
              <a:spcAft>
                <a:spcPts val="0"/>
              </a:spcAft>
            </a:pPr>
            <a:r>
              <a:rPr lang="ru-RU" sz="2000" b="1" i="1" dirty="0" smtClean="0">
                <a:solidFill>
                  <a:srgbClr val="C00000"/>
                </a:solidFill>
                <a:latin typeface="Arial" panose="020B0604020202020204" pitchFamily="34" charset="0"/>
                <a:ea typeface="Microsoft YaHei" panose="020B0503020204020204" pitchFamily="34" charset="-122"/>
                <a:cs typeface="Arial" panose="020B0604020202020204" pitchFamily="34" charset="0"/>
              </a:rPr>
              <a:t>+375(17) 397 </a:t>
            </a:r>
            <a:r>
              <a:rPr lang="ru-RU" sz="2000" b="1" i="1" dirty="0">
                <a:solidFill>
                  <a:srgbClr val="C00000"/>
                </a:solidFill>
                <a:latin typeface="Arial" panose="020B0604020202020204" pitchFamily="34" charset="0"/>
                <a:ea typeface="Microsoft YaHei" panose="020B0503020204020204" pitchFamily="34" charset="-122"/>
                <a:cs typeface="Arial" panose="020B0604020202020204" pitchFamily="34" charset="0"/>
              </a:rPr>
              <a:t>94 68</a:t>
            </a:r>
          </a:p>
          <a:p>
            <a:pPr algn="ctr" fontAlgn="auto">
              <a:lnSpc>
                <a:spcPct val="150000"/>
              </a:lnSpc>
              <a:spcBef>
                <a:spcPts val="0"/>
              </a:spcBef>
              <a:spcAft>
                <a:spcPts val="0"/>
              </a:spcAft>
            </a:pPr>
            <a:r>
              <a:rPr lang="ru-RU" sz="2000" b="1" i="1" dirty="0" smtClean="0">
                <a:solidFill>
                  <a:srgbClr val="C00000"/>
                </a:solidFill>
                <a:latin typeface="Arial" panose="020B0604020202020204" pitchFamily="34" charset="0"/>
                <a:ea typeface="Microsoft YaHei" panose="020B0503020204020204" pitchFamily="34" charset="-122"/>
                <a:cs typeface="Arial" panose="020B0604020202020204" pitchFamily="34" charset="0"/>
              </a:rPr>
              <a:t>+375(17) 356 </a:t>
            </a:r>
            <a:r>
              <a:rPr lang="ru-RU" sz="2000" b="1" i="1" dirty="0">
                <a:solidFill>
                  <a:srgbClr val="C00000"/>
                </a:solidFill>
                <a:latin typeface="Arial" panose="020B0604020202020204" pitchFamily="34" charset="0"/>
                <a:ea typeface="Microsoft YaHei" panose="020B0503020204020204" pitchFamily="34" charset="-122"/>
                <a:cs typeface="Arial" panose="020B0604020202020204" pitchFamily="34" charset="0"/>
              </a:rPr>
              <a:t>94 27</a:t>
            </a:r>
          </a:p>
          <a:p>
            <a:pPr algn="ctr" fontAlgn="auto">
              <a:lnSpc>
                <a:spcPct val="150000"/>
              </a:lnSpc>
              <a:spcBef>
                <a:spcPts val="0"/>
              </a:spcBef>
              <a:spcAft>
                <a:spcPts val="0"/>
              </a:spcAft>
            </a:pPr>
            <a:r>
              <a:rPr lang="ru-RU" sz="2000" b="1" i="1" dirty="0" smtClean="0">
                <a:solidFill>
                  <a:srgbClr val="C00000"/>
                </a:solidFill>
                <a:latin typeface="Arial" panose="020B0604020202020204" pitchFamily="34" charset="0"/>
                <a:ea typeface="Microsoft YaHei" panose="020B0503020204020204" pitchFamily="34" charset="-122"/>
                <a:cs typeface="Arial" panose="020B0604020202020204" pitchFamily="34" charset="0"/>
              </a:rPr>
              <a:t>+375(17) 395 </a:t>
            </a:r>
            <a:r>
              <a:rPr lang="ru-RU" sz="2000" b="1" i="1" dirty="0">
                <a:solidFill>
                  <a:srgbClr val="C00000"/>
                </a:solidFill>
                <a:latin typeface="Arial" panose="020B0604020202020204" pitchFamily="34" charset="0"/>
                <a:ea typeface="Microsoft YaHei" panose="020B0503020204020204" pitchFamily="34" charset="-122"/>
                <a:cs typeface="Arial" panose="020B0604020202020204" pitchFamily="34" charset="0"/>
              </a:rPr>
              <a:t>42 </a:t>
            </a:r>
            <a:r>
              <a:rPr lang="ru-RU" sz="2000" b="1" i="1" dirty="0" smtClean="0">
                <a:solidFill>
                  <a:srgbClr val="C00000"/>
                </a:solidFill>
                <a:latin typeface="Arial" panose="020B0604020202020204" pitchFamily="34" charset="0"/>
                <a:ea typeface="Microsoft YaHei" panose="020B0503020204020204" pitchFamily="34" charset="-122"/>
                <a:cs typeface="Arial" panose="020B0604020202020204" pitchFamily="34" charset="0"/>
              </a:rPr>
              <a:t>66</a:t>
            </a:r>
            <a:endParaRPr lang="ru-RU" sz="2000" b="1" i="1" dirty="0">
              <a:solidFill>
                <a:srgbClr val="C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 name="Стрелка вправо 9"/>
          <p:cNvSpPr/>
          <p:nvPr/>
        </p:nvSpPr>
        <p:spPr>
          <a:xfrm>
            <a:off x="7541056" y="4140844"/>
            <a:ext cx="978408" cy="4846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Tree>
    <p:extLst>
      <p:ext uri="{BB962C8B-B14F-4D97-AF65-F5344CB8AC3E}">
        <p14:creationId xmlns:p14="http://schemas.microsoft.com/office/powerpoint/2010/main" val="3711266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Ограниченный доступ\12. Отдел статистики внутренней торговли\ИМЕННЫЕ ПАПКИ\Дрожжа\СЕМИНАР\Снимок 2.PNG"/>
          <p:cNvPicPr>
            <a:picLocks noChangeAspect="1" noChangeArrowheads="1"/>
          </p:cNvPicPr>
          <p:nvPr/>
        </p:nvPicPr>
        <p:blipFill rotWithShape="1">
          <a:blip r:embed="rId2">
            <a:extLst>
              <a:ext uri="{28A0092B-C50C-407E-A947-70E740481C1C}">
                <a14:useLocalDpi xmlns:a14="http://schemas.microsoft.com/office/drawing/2010/main" val="0"/>
              </a:ext>
            </a:extLst>
          </a:blip>
          <a:srcRect b="12922"/>
          <a:stretch/>
        </p:blipFill>
        <p:spPr bwMode="auto">
          <a:xfrm>
            <a:off x="0" y="11589"/>
            <a:ext cx="12192000" cy="684641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
        <p:nvSpPr>
          <p:cNvPr id="4" name="矩形 48"/>
          <p:cNvSpPr/>
          <p:nvPr/>
        </p:nvSpPr>
        <p:spPr>
          <a:xfrm>
            <a:off x="0" y="0"/>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Tree>
    <p:extLst>
      <p:ext uri="{BB962C8B-B14F-4D97-AF65-F5344CB8AC3E}">
        <p14:creationId xmlns:p14="http://schemas.microsoft.com/office/powerpoint/2010/main" val="1896507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3" y="0"/>
            <a:ext cx="12192001" cy="1528549"/>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矩形 21" descr="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
          <p:cNvSpPr/>
          <p:nvPr/>
        </p:nvSpPr>
        <p:spPr>
          <a:xfrm>
            <a:off x="850835" y="161361"/>
            <a:ext cx="5578540" cy="521971"/>
          </a:xfrm>
          <a:prstGeom prst="rect">
            <a:avLst/>
          </a:prstGeom>
        </p:spPr>
        <p:txBody>
          <a:bodyPr wrap="square" lIns="91428" tIns="45718" rIns="91428" bIns="45718">
            <a:spAutoFit/>
          </a:bodyPr>
          <a:lstStyle/>
          <a:p>
            <a:pPr fontAlgn="auto">
              <a:spcBef>
                <a:spcPts val="0"/>
              </a:spcBef>
              <a:spcAft>
                <a:spcPts val="0"/>
              </a:spcAft>
            </a:pPr>
            <a:r>
              <a:rPr lang="ru-RU" altLang="zh-CN" sz="2800" b="1" dirty="0">
                <a:solidFill>
                  <a:srgbClr val="F2F2F2">
                    <a:lumMod val="25000"/>
                  </a:srgbClr>
                </a:solidFill>
                <a:latin typeface="Arial" panose="020B0604020202020204" pitchFamily="34" charset="0"/>
                <a:ea typeface="微软雅黑"/>
                <a:cs typeface="Arial" panose="020B0604020202020204" pitchFamily="34" charset="0"/>
                <a:sym typeface="+mn-lt"/>
              </a:rPr>
              <a:t>По возникающим вопросам</a:t>
            </a:r>
            <a:endParaRPr lang="zh-CN" altLang="en-US" sz="2800" b="1" dirty="0">
              <a:solidFill>
                <a:srgbClr val="F2F2F2">
                  <a:lumMod val="25000"/>
                </a:srgbClr>
              </a:solidFill>
              <a:latin typeface="Arial" panose="020B0604020202020204" pitchFamily="34" charset="0"/>
              <a:ea typeface="微软雅黑"/>
              <a:cs typeface="Arial" panose="020B0604020202020204" pitchFamily="34" charset="0"/>
              <a:sym typeface="+mn-lt"/>
            </a:endParaRPr>
          </a:p>
        </p:txBody>
      </p:sp>
      <p:sp>
        <p:nvSpPr>
          <p:cNvPr id="24" name="文本框 23" descr="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
          <p:cNvSpPr txBox="1"/>
          <p:nvPr/>
        </p:nvSpPr>
        <p:spPr>
          <a:xfrm>
            <a:off x="850843" y="643481"/>
            <a:ext cx="3003319" cy="446275"/>
          </a:xfrm>
          <a:prstGeom prst="rect">
            <a:avLst/>
          </a:prstGeom>
          <a:noFill/>
        </p:spPr>
        <p:txBody>
          <a:bodyPr wrap="none" lIns="91428" tIns="45718" rIns="91428" bIns="45718" rtlCol="0">
            <a:spAutoFit/>
          </a:bodyPr>
          <a:lstStyle/>
          <a:p>
            <a:pPr fontAlgn="auto">
              <a:spcBef>
                <a:spcPts val="0"/>
              </a:spcBef>
              <a:spcAft>
                <a:spcPts val="0"/>
              </a:spcAft>
            </a:pPr>
            <a:r>
              <a:rPr lang="ru-RU" altLang="zh-CN" sz="2300" b="1" dirty="0">
                <a:solidFill>
                  <a:srgbClr val="90B225"/>
                </a:solidFill>
                <a:latin typeface="Arial" panose="020B0604020202020204" pitchFamily="34" charset="0"/>
                <a:ea typeface="微软雅黑"/>
                <a:cs typeface="Arial" panose="020B0604020202020204" pitchFamily="34" charset="0"/>
              </a:rPr>
              <a:t>можно обращаться</a:t>
            </a:r>
            <a:endParaRPr lang="en-US" altLang="zh-CN" sz="2300" b="1" dirty="0">
              <a:solidFill>
                <a:srgbClr val="90B225"/>
              </a:solidFill>
              <a:latin typeface="Arial" panose="020B0604020202020204" pitchFamily="34" charset="0"/>
              <a:ea typeface="微软雅黑"/>
              <a:cs typeface="Arial" panose="020B0604020202020204" pitchFamily="34" charset="0"/>
            </a:endParaRPr>
          </a:p>
        </p:txBody>
      </p:sp>
      <p:cxnSp>
        <p:nvCxnSpPr>
          <p:cNvPr id="13" name="直接连接符 12"/>
          <p:cNvCxnSpPr/>
          <p:nvPr/>
        </p:nvCxnSpPr>
        <p:spPr>
          <a:xfrm>
            <a:off x="650640" y="3964132"/>
            <a:ext cx="5941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987106" y="1792999"/>
            <a:ext cx="2032520" cy="400105"/>
          </a:xfrm>
          <a:prstGeom prst="rect">
            <a:avLst/>
          </a:prstGeom>
        </p:spPr>
        <p:txBody>
          <a:bodyPr wrap="none" lIns="91428" tIns="45718" rIns="91428" bIns="45718">
            <a:spAutoFit/>
          </a:bodyPr>
          <a:lstStyle/>
          <a:p>
            <a:pPr fontAlgn="auto">
              <a:spcBef>
                <a:spcPts val="0"/>
              </a:spcBef>
              <a:spcAft>
                <a:spcPts val="0"/>
              </a:spcAft>
            </a:pPr>
            <a:r>
              <a:rPr lang="ru-RU" altLang="zh-CN" sz="2000" b="1" dirty="0">
                <a:solidFill>
                  <a:srgbClr val="060606">
                    <a:lumMod val="75000"/>
                    <a:lumOff val="25000"/>
                  </a:srgbClr>
                </a:solidFill>
                <a:latin typeface="Arial" panose="020B0604020202020204" pitchFamily="34" charset="0"/>
                <a:ea typeface="微软雅黑"/>
                <a:cs typeface="Arial" panose="020B0604020202020204" pitchFamily="34" charset="0"/>
                <a:sym typeface="+mn-lt"/>
              </a:rPr>
              <a:t>По телефонам</a:t>
            </a:r>
            <a:endParaRPr lang="zh-CN" altLang="en-US" sz="2000" b="1" dirty="0">
              <a:solidFill>
                <a:srgbClr val="060606">
                  <a:lumMod val="75000"/>
                  <a:lumOff val="25000"/>
                </a:srgbClr>
              </a:solidFill>
              <a:latin typeface="Arial" panose="020B0604020202020204" pitchFamily="34" charset="0"/>
              <a:ea typeface="微软雅黑"/>
              <a:cs typeface="Arial" panose="020B0604020202020204" pitchFamily="34" charset="0"/>
              <a:sym typeface="+mn-lt"/>
            </a:endParaRPr>
          </a:p>
        </p:txBody>
      </p:sp>
      <p:sp>
        <p:nvSpPr>
          <p:cNvPr id="19" name="矩形 18"/>
          <p:cNvSpPr/>
          <p:nvPr/>
        </p:nvSpPr>
        <p:spPr>
          <a:xfrm>
            <a:off x="1895987" y="4949056"/>
            <a:ext cx="3571363" cy="923326"/>
          </a:xfrm>
          <a:prstGeom prst="rect">
            <a:avLst/>
          </a:prstGeom>
        </p:spPr>
        <p:txBody>
          <a:bodyPr wrap="square" lIns="91428" tIns="45718" rIns="91428" bIns="45718">
            <a:spAutoFit/>
          </a:bodyPr>
          <a:lstStyle/>
          <a:p>
            <a:pPr marL="64126" fontAlgn="auto">
              <a:lnSpc>
                <a:spcPct val="150000"/>
              </a:lnSpc>
              <a:spcBef>
                <a:spcPts val="0"/>
              </a:spcBef>
              <a:spcAft>
                <a:spcPts val="0"/>
              </a:spcAft>
              <a:defRPr/>
            </a:pPr>
            <a:r>
              <a:rPr lang="ru-RU" dirty="0">
                <a:solidFill>
                  <a:srgbClr val="060606"/>
                </a:solidFill>
                <a:latin typeface="Arial" panose="020B0604020202020204" pitchFamily="34" charset="0"/>
                <a:ea typeface="微软雅黑"/>
                <a:cs typeface="Arial" panose="020B0604020202020204" pitchFamily="34" charset="0"/>
              </a:rPr>
              <a:t>г. Минск, ул. Захарова 31 </a:t>
            </a:r>
          </a:p>
          <a:p>
            <a:pPr marL="64126" fontAlgn="auto">
              <a:lnSpc>
                <a:spcPct val="150000"/>
              </a:lnSpc>
              <a:spcBef>
                <a:spcPts val="0"/>
              </a:spcBef>
              <a:spcAft>
                <a:spcPts val="0"/>
              </a:spcAft>
              <a:defRPr/>
            </a:pPr>
            <a:r>
              <a:rPr lang="ru-RU" dirty="0" smtClean="0">
                <a:solidFill>
                  <a:srgbClr val="060606"/>
                </a:solidFill>
                <a:latin typeface="Arial" panose="020B0604020202020204" pitchFamily="34" charset="0"/>
                <a:ea typeface="微软雅黑"/>
                <a:cs typeface="Arial" panose="020B0604020202020204" pitchFamily="34" charset="0"/>
              </a:rPr>
              <a:t>каб.108, каб.109, каб.110</a:t>
            </a:r>
            <a:endParaRPr lang="ru-RU" dirty="0">
              <a:solidFill>
                <a:srgbClr val="060606"/>
              </a:solidFill>
              <a:latin typeface="Arial" panose="020B0604020202020204" pitchFamily="34" charset="0"/>
              <a:ea typeface="微软雅黑"/>
              <a:cs typeface="Arial" panose="020B0604020202020204" pitchFamily="34" charset="0"/>
            </a:endParaRPr>
          </a:p>
        </p:txBody>
      </p:sp>
      <p:sp>
        <p:nvSpPr>
          <p:cNvPr id="20" name="矩形 19"/>
          <p:cNvSpPr/>
          <p:nvPr/>
        </p:nvSpPr>
        <p:spPr>
          <a:xfrm>
            <a:off x="1895982" y="4523519"/>
            <a:ext cx="1484485" cy="400105"/>
          </a:xfrm>
          <a:prstGeom prst="rect">
            <a:avLst/>
          </a:prstGeom>
        </p:spPr>
        <p:txBody>
          <a:bodyPr wrap="none" lIns="91428" tIns="45718" rIns="91428" bIns="45718">
            <a:spAutoFit/>
          </a:bodyPr>
          <a:lstStyle/>
          <a:p>
            <a:pPr fontAlgn="auto">
              <a:spcBef>
                <a:spcPts val="0"/>
              </a:spcBef>
              <a:spcAft>
                <a:spcPts val="0"/>
              </a:spcAft>
            </a:pPr>
            <a:r>
              <a:rPr lang="ru-RU" altLang="zh-CN" sz="2000" b="1" dirty="0">
                <a:solidFill>
                  <a:srgbClr val="060606">
                    <a:lumMod val="75000"/>
                    <a:lumOff val="25000"/>
                  </a:srgbClr>
                </a:solidFill>
                <a:latin typeface="Arial" panose="020B0604020202020204" pitchFamily="34" charset="0"/>
                <a:ea typeface="微软雅黑"/>
                <a:cs typeface="Arial" panose="020B0604020202020204" pitchFamily="34" charset="0"/>
                <a:sym typeface="+mn-lt"/>
              </a:rPr>
              <a:t>По адресу</a:t>
            </a:r>
            <a:endParaRPr lang="zh-CN" altLang="en-US" sz="2000" b="1" dirty="0">
              <a:solidFill>
                <a:srgbClr val="060606">
                  <a:lumMod val="75000"/>
                  <a:lumOff val="25000"/>
                </a:srgbClr>
              </a:solidFill>
              <a:latin typeface="Arial" panose="020B0604020202020204" pitchFamily="34" charset="0"/>
              <a:ea typeface="微软雅黑"/>
              <a:cs typeface="Arial" panose="020B0604020202020204" pitchFamily="34" charset="0"/>
              <a:sym typeface="+mn-lt"/>
            </a:endParaRPr>
          </a:p>
        </p:txBody>
      </p:sp>
      <p:pic>
        <p:nvPicPr>
          <p:cNvPr id="1026" name="Picture 2" descr="https://nash-divniy.ru/wp-content/uploads/2019/07/Vopros-otv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1357" y="2397923"/>
            <a:ext cx="4199851" cy="3568232"/>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11"/>
          <p:cNvGrpSpPr/>
          <p:nvPr/>
        </p:nvGrpSpPr>
        <p:grpSpPr>
          <a:xfrm>
            <a:off x="1007473" y="4504058"/>
            <a:ext cx="692651" cy="639111"/>
            <a:chOff x="1200150" y="2085975"/>
            <a:chExt cx="446088" cy="417513"/>
          </a:xfrm>
          <a:solidFill>
            <a:srgbClr val="92B427"/>
          </a:solidFill>
        </p:grpSpPr>
        <p:sp>
          <p:nvSpPr>
            <p:cNvPr id="40" name="Freeform 13"/>
            <p:cNvSpPr>
              <a:spLocks noEditPoints="1"/>
            </p:cNvSpPr>
            <p:nvPr/>
          </p:nvSpPr>
          <p:spPr bwMode="auto">
            <a:xfrm>
              <a:off x="1200150" y="2270125"/>
              <a:ext cx="446088" cy="233363"/>
            </a:xfrm>
            <a:custGeom>
              <a:avLst/>
              <a:gdLst>
                <a:gd name="T0" fmla="*/ 267 w 281"/>
                <a:gd name="T1" fmla="*/ 126 h 147"/>
                <a:gd name="T2" fmla="*/ 267 w 281"/>
                <a:gd name="T3" fmla="*/ 109 h 147"/>
                <a:gd name="T4" fmla="*/ 251 w 281"/>
                <a:gd name="T5" fmla="*/ 109 h 147"/>
                <a:gd name="T6" fmla="*/ 251 w 281"/>
                <a:gd name="T7" fmla="*/ 19 h 147"/>
                <a:gd name="T8" fmla="*/ 267 w 281"/>
                <a:gd name="T9" fmla="*/ 19 h 147"/>
                <a:gd name="T10" fmla="*/ 267 w 281"/>
                <a:gd name="T11" fmla="*/ 0 h 147"/>
                <a:gd name="T12" fmla="*/ 14 w 281"/>
                <a:gd name="T13" fmla="*/ 0 h 147"/>
                <a:gd name="T14" fmla="*/ 14 w 281"/>
                <a:gd name="T15" fmla="*/ 19 h 147"/>
                <a:gd name="T16" fmla="*/ 30 w 281"/>
                <a:gd name="T17" fmla="*/ 19 h 147"/>
                <a:gd name="T18" fmla="*/ 30 w 281"/>
                <a:gd name="T19" fmla="*/ 109 h 147"/>
                <a:gd name="T20" fmla="*/ 14 w 281"/>
                <a:gd name="T21" fmla="*/ 109 h 147"/>
                <a:gd name="T22" fmla="*/ 14 w 281"/>
                <a:gd name="T23" fmla="*/ 126 h 147"/>
                <a:gd name="T24" fmla="*/ 0 w 281"/>
                <a:gd name="T25" fmla="*/ 126 h 147"/>
                <a:gd name="T26" fmla="*/ 0 w 281"/>
                <a:gd name="T27" fmla="*/ 147 h 147"/>
                <a:gd name="T28" fmla="*/ 281 w 281"/>
                <a:gd name="T29" fmla="*/ 147 h 147"/>
                <a:gd name="T30" fmla="*/ 281 w 281"/>
                <a:gd name="T31" fmla="*/ 126 h 147"/>
                <a:gd name="T32" fmla="*/ 267 w 281"/>
                <a:gd name="T33" fmla="*/ 126 h 147"/>
                <a:gd name="T34" fmla="*/ 92 w 281"/>
                <a:gd name="T35" fmla="*/ 109 h 147"/>
                <a:gd name="T36" fmla="*/ 62 w 281"/>
                <a:gd name="T37" fmla="*/ 109 h 147"/>
                <a:gd name="T38" fmla="*/ 62 w 281"/>
                <a:gd name="T39" fmla="*/ 19 h 147"/>
                <a:gd name="T40" fmla="*/ 92 w 281"/>
                <a:gd name="T41" fmla="*/ 19 h 147"/>
                <a:gd name="T42" fmla="*/ 92 w 281"/>
                <a:gd name="T43" fmla="*/ 109 h 147"/>
                <a:gd name="T44" fmla="*/ 155 w 281"/>
                <a:gd name="T45" fmla="*/ 109 h 147"/>
                <a:gd name="T46" fmla="*/ 125 w 281"/>
                <a:gd name="T47" fmla="*/ 109 h 147"/>
                <a:gd name="T48" fmla="*/ 125 w 281"/>
                <a:gd name="T49" fmla="*/ 19 h 147"/>
                <a:gd name="T50" fmla="*/ 155 w 281"/>
                <a:gd name="T51" fmla="*/ 19 h 147"/>
                <a:gd name="T52" fmla="*/ 155 w 281"/>
                <a:gd name="T53" fmla="*/ 109 h 147"/>
                <a:gd name="T54" fmla="*/ 218 w 281"/>
                <a:gd name="T55" fmla="*/ 109 h 147"/>
                <a:gd name="T56" fmla="*/ 188 w 281"/>
                <a:gd name="T57" fmla="*/ 109 h 147"/>
                <a:gd name="T58" fmla="*/ 188 w 281"/>
                <a:gd name="T59" fmla="*/ 19 h 147"/>
                <a:gd name="T60" fmla="*/ 218 w 281"/>
                <a:gd name="T61" fmla="*/ 19 h 147"/>
                <a:gd name="T62" fmla="*/ 218 w 281"/>
                <a:gd name="T63" fmla="*/ 10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1" h="147">
                  <a:moveTo>
                    <a:pt x="267" y="126"/>
                  </a:moveTo>
                  <a:lnTo>
                    <a:pt x="267" y="109"/>
                  </a:lnTo>
                  <a:lnTo>
                    <a:pt x="251" y="109"/>
                  </a:lnTo>
                  <a:lnTo>
                    <a:pt x="251" y="19"/>
                  </a:lnTo>
                  <a:lnTo>
                    <a:pt x="267" y="19"/>
                  </a:lnTo>
                  <a:lnTo>
                    <a:pt x="267" y="0"/>
                  </a:lnTo>
                  <a:lnTo>
                    <a:pt x="14" y="0"/>
                  </a:lnTo>
                  <a:lnTo>
                    <a:pt x="14" y="19"/>
                  </a:lnTo>
                  <a:lnTo>
                    <a:pt x="30" y="19"/>
                  </a:lnTo>
                  <a:lnTo>
                    <a:pt x="30" y="109"/>
                  </a:lnTo>
                  <a:lnTo>
                    <a:pt x="14" y="109"/>
                  </a:lnTo>
                  <a:lnTo>
                    <a:pt x="14" y="126"/>
                  </a:lnTo>
                  <a:lnTo>
                    <a:pt x="0" y="126"/>
                  </a:lnTo>
                  <a:lnTo>
                    <a:pt x="0" y="147"/>
                  </a:lnTo>
                  <a:lnTo>
                    <a:pt x="281" y="147"/>
                  </a:lnTo>
                  <a:lnTo>
                    <a:pt x="281" y="126"/>
                  </a:lnTo>
                  <a:lnTo>
                    <a:pt x="267" y="126"/>
                  </a:lnTo>
                  <a:close/>
                  <a:moveTo>
                    <a:pt x="92" y="109"/>
                  </a:moveTo>
                  <a:lnTo>
                    <a:pt x="62" y="109"/>
                  </a:lnTo>
                  <a:lnTo>
                    <a:pt x="62" y="19"/>
                  </a:lnTo>
                  <a:lnTo>
                    <a:pt x="92" y="19"/>
                  </a:lnTo>
                  <a:lnTo>
                    <a:pt x="92" y="109"/>
                  </a:lnTo>
                  <a:close/>
                  <a:moveTo>
                    <a:pt x="155" y="109"/>
                  </a:moveTo>
                  <a:lnTo>
                    <a:pt x="125" y="109"/>
                  </a:lnTo>
                  <a:lnTo>
                    <a:pt x="125" y="19"/>
                  </a:lnTo>
                  <a:lnTo>
                    <a:pt x="155" y="19"/>
                  </a:lnTo>
                  <a:lnTo>
                    <a:pt x="155" y="109"/>
                  </a:lnTo>
                  <a:close/>
                  <a:moveTo>
                    <a:pt x="218" y="109"/>
                  </a:moveTo>
                  <a:lnTo>
                    <a:pt x="188" y="109"/>
                  </a:lnTo>
                  <a:lnTo>
                    <a:pt x="188" y="19"/>
                  </a:lnTo>
                  <a:lnTo>
                    <a:pt x="218" y="19"/>
                  </a:lnTo>
                  <a:lnTo>
                    <a:pt x="218" y="109"/>
                  </a:lnTo>
                  <a:close/>
                </a:path>
              </a:pathLst>
            </a:custGeom>
            <a:grpFill/>
            <a:ln>
              <a:solidFill>
                <a:schemeClr val="bg1"/>
              </a:solidFill>
            </a:ln>
          </p:spPr>
          <p:txBody>
            <a:bodyPr vert="horz" wrap="square" lIns="91440" tIns="45720" rIns="91440" bIns="45720" numCol="1" anchor="t" anchorCtr="0" compatLnSpc="1"/>
            <a:lstStyle/>
            <a:p>
              <a:pPr fontAlgn="auto">
                <a:spcBef>
                  <a:spcPts val="0"/>
                </a:spcBef>
                <a:spcAft>
                  <a:spcPts val="0"/>
                </a:spcAft>
              </a:pPr>
              <a:endParaRPr lang="en-AU">
                <a:solidFill>
                  <a:srgbClr val="060606"/>
                </a:solidFill>
                <a:latin typeface="Arial"/>
                <a:ea typeface="微软雅黑"/>
              </a:endParaRPr>
            </a:p>
          </p:txBody>
        </p:sp>
        <p:sp>
          <p:nvSpPr>
            <p:cNvPr id="41" name="Freeform 14"/>
            <p:cNvSpPr>
              <a:spLocks noEditPoints="1"/>
            </p:cNvSpPr>
            <p:nvPr/>
          </p:nvSpPr>
          <p:spPr bwMode="auto">
            <a:xfrm>
              <a:off x="1200150" y="2085975"/>
              <a:ext cx="446088" cy="163513"/>
            </a:xfrm>
            <a:custGeom>
              <a:avLst/>
              <a:gdLst>
                <a:gd name="T0" fmla="*/ 140 w 281"/>
                <a:gd name="T1" fmla="*/ 0 h 103"/>
                <a:gd name="T2" fmla="*/ 0 w 281"/>
                <a:gd name="T3" fmla="*/ 95 h 103"/>
                <a:gd name="T4" fmla="*/ 0 w 281"/>
                <a:gd name="T5" fmla="*/ 103 h 103"/>
                <a:gd name="T6" fmla="*/ 281 w 281"/>
                <a:gd name="T7" fmla="*/ 103 h 103"/>
                <a:gd name="T8" fmla="*/ 281 w 281"/>
                <a:gd name="T9" fmla="*/ 95 h 103"/>
                <a:gd name="T10" fmla="*/ 140 w 281"/>
                <a:gd name="T11" fmla="*/ 0 h 103"/>
                <a:gd name="T12" fmla="*/ 190 w 281"/>
                <a:gd name="T13" fmla="*/ 74 h 103"/>
                <a:gd name="T14" fmla="*/ 91 w 281"/>
                <a:gd name="T15" fmla="*/ 74 h 103"/>
                <a:gd name="T16" fmla="*/ 91 w 281"/>
                <a:gd name="T17" fmla="*/ 71 h 103"/>
                <a:gd name="T18" fmla="*/ 140 w 281"/>
                <a:gd name="T19" fmla="*/ 38 h 103"/>
                <a:gd name="T20" fmla="*/ 190 w 281"/>
                <a:gd name="T21" fmla="*/ 71 h 103"/>
                <a:gd name="T22" fmla="*/ 190 w 281"/>
                <a:gd name="T23" fmla="*/ 7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103">
                  <a:moveTo>
                    <a:pt x="140" y="0"/>
                  </a:moveTo>
                  <a:lnTo>
                    <a:pt x="0" y="95"/>
                  </a:lnTo>
                  <a:lnTo>
                    <a:pt x="0" y="103"/>
                  </a:lnTo>
                  <a:lnTo>
                    <a:pt x="281" y="103"/>
                  </a:lnTo>
                  <a:lnTo>
                    <a:pt x="281" y="95"/>
                  </a:lnTo>
                  <a:lnTo>
                    <a:pt x="140" y="0"/>
                  </a:lnTo>
                  <a:close/>
                  <a:moveTo>
                    <a:pt x="190" y="74"/>
                  </a:moveTo>
                  <a:lnTo>
                    <a:pt x="91" y="74"/>
                  </a:lnTo>
                  <a:lnTo>
                    <a:pt x="91" y="71"/>
                  </a:lnTo>
                  <a:lnTo>
                    <a:pt x="140" y="38"/>
                  </a:lnTo>
                  <a:lnTo>
                    <a:pt x="190" y="71"/>
                  </a:lnTo>
                  <a:lnTo>
                    <a:pt x="190" y="74"/>
                  </a:lnTo>
                  <a:close/>
                </a:path>
              </a:pathLst>
            </a:custGeom>
            <a:grpFill/>
            <a:ln>
              <a:solidFill>
                <a:schemeClr val="bg1"/>
              </a:solidFill>
            </a:ln>
          </p:spPr>
          <p:txBody>
            <a:bodyPr vert="horz" wrap="square" lIns="91440" tIns="45720" rIns="91440" bIns="45720" numCol="1" anchor="t" anchorCtr="0" compatLnSpc="1"/>
            <a:lstStyle/>
            <a:p>
              <a:pPr fontAlgn="auto">
                <a:spcBef>
                  <a:spcPts val="0"/>
                </a:spcBef>
                <a:spcAft>
                  <a:spcPts val="0"/>
                </a:spcAft>
              </a:pPr>
              <a:endParaRPr lang="en-AU">
                <a:solidFill>
                  <a:srgbClr val="060606"/>
                </a:solidFill>
                <a:latin typeface="Arial"/>
                <a:ea typeface="微软雅黑"/>
              </a:endParaRPr>
            </a:p>
          </p:txBody>
        </p:sp>
      </p:grpSp>
      <p:grpSp>
        <p:nvGrpSpPr>
          <p:cNvPr id="42" name="组合 28"/>
          <p:cNvGrpSpPr/>
          <p:nvPr/>
        </p:nvGrpSpPr>
        <p:grpSpPr>
          <a:xfrm>
            <a:off x="850837" y="1925725"/>
            <a:ext cx="905283" cy="573963"/>
            <a:chOff x="1079501" y="4265613"/>
            <a:chExt cx="276225" cy="223837"/>
          </a:xfrm>
          <a:solidFill>
            <a:srgbClr val="40B1CF"/>
          </a:solidFill>
        </p:grpSpPr>
        <p:sp>
          <p:nvSpPr>
            <p:cNvPr id="43" name="Freeform 283"/>
            <p:cNvSpPr/>
            <p:nvPr/>
          </p:nvSpPr>
          <p:spPr bwMode="auto">
            <a:xfrm>
              <a:off x="1079501" y="4265613"/>
              <a:ext cx="276225" cy="106362"/>
            </a:xfrm>
            <a:custGeom>
              <a:avLst/>
              <a:gdLst>
                <a:gd name="T0" fmla="*/ 285 w 288"/>
                <a:gd name="T1" fmla="*/ 44 h 111"/>
                <a:gd name="T2" fmla="*/ 144 w 288"/>
                <a:gd name="T3" fmla="*/ 0 h 111"/>
                <a:gd name="T4" fmla="*/ 4 w 288"/>
                <a:gd name="T5" fmla="*/ 44 h 111"/>
                <a:gd name="T6" fmla="*/ 0 w 288"/>
                <a:gd name="T7" fmla="*/ 54 h 111"/>
                <a:gd name="T8" fmla="*/ 0 w 288"/>
                <a:gd name="T9" fmla="*/ 106 h 111"/>
                <a:gd name="T10" fmla="*/ 6 w 288"/>
                <a:gd name="T11" fmla="*/ 110 h 111"/>
                <a:gd name="T12" fmla="*/ 67 w 288"/>
                <a:gd name="T13" fmla="*/ 95 h 111"/>
                <a:gd name="T14" fmla="*/ 72 w 288"/>
                <a:gd name="T15" fmla="*/ 87 h 111"/>
                <a:gd name="T16" fmla="*/ 72 w 288"/>
                <a:gd name="T17" fmla="*/ 65 h 111"/>
                <a:gd name="T18" fmla="*/ 76 w 288"/>
                <a:gd name="T19" fmla="*/ 55 h 111"/>
                <a:gd name="T20" fmla="*/ 144 w 288"/>
                <a:gd name="T21" fmla="*/ 40 h 111"/>
                <a:gd name="T22" fmla="*/ 212 w 288"/>
                <a:gd name="T23" fmla="*/ 55 h 111"/>
                <a:gd name="T24" fmla="*/ 216 w 288"/>
                <a:gd name="T25" fmla="*/ 65 h 111"/>
                <a:gd name="T26" fmla="*/ 216 w 288"/>
                <a:gd name="T27" fmla="*/ 84 h 111"/>
                <a:gd name="T28" fmla="*/ 222 w 288"/>
                <a:gd name="T29" fmla="*/ 92 h 111"/>
                <a:gd name="T30" fmla="*/ 283 w 288"/>
                <a:gd name="T31" fmla="*/ 110 h 111"/>
                <a:gd name="T32" fmla="*/ 288 w 288"/>
                <a:gd name="T33" fmla="*/ 106 h 111"/>
                <a:gd name="T34" fmla="*/ 288 w 288"/>
                <a:gd name="T35" fmla="*/ 54 h 111"/>
                <a:gd name="T36" fmla="*/ 285 w 288"/>
                <a:gd name="T37"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5" y="44"/>
                  </a:moveTo>
                  <a:cubicBezTo>
                    <a:pt x="285" y="44"/>
                    <a:pt x="252" y="0"/>
                    <a:pt x="144" y="0"/>
                  </a:cubicBezTo>
                  <a:cubicBezTo>
                    <a:pt x="37" y="0"/>
                    <a:pt x="4" y="44"/>
                    <a:pt x="4" y="44"/>
                  </a:cubicBezTo>
                  <a:cubicBezTo>
                    <a:pt x="2" y="46"/>
                    <a:pt x="0" y="51"/>
                    <a:pt x="0" y="54"/>
                  </a:cubicBezTo>
                  <a:cubicBezTo>
                    <a:pt x="0" y="106"/>
                    <a:pt x="0" y="106"/>
                    <a:pt x="0" y="106"/>
                  </a:cubicBezTo>
                  <a:cubicBezTo>
                    <a:pt x="0" y="110"/>
                    <a:pt x="3" y="111"/>
                    <a:pt x="6" y="110"/>
                  </a:cubicBezTo>
                  <a:cubicBezTo>
                    <a:pt x="67" y="95"/>
                    <a:pt x="67" y="95"/>
                    <a:pt x="67" y="95"/>
                  </a:cubicBezTo>
                  <a:cubicBezTo>
                    <a:pt x="70" y="94"/>
                    <a:pt x="72" y="90"/>
                    <a:pt x="72" y="87"/>
                  </a:cubicBezTo>
                  <a:cubicBezTo>
                    <a:pt x="72" y="65"/>
                    <a:pt x="72" y="65"/>
                    <a:pt x="72" y="65"/>
                  </a:cubicBezTo>
                  <a:cubicBezTo>
                    <a:pt x="72" y="61"/>
                    <a:pt x="74" y="57"/>
                    <a:pt x="76" y="55"/>
                  </a:cubicBezTo>
                  <a:cubicBezTo>
                    <a:pt x="76" y="55"/>
                    <a:pt x="91" y="40"/>
                    <a:pt x="144" y="40"/>
                  </a:cubicBezTo>
                  <a:cubicBezTo>
                    <a:pt x="198" y="40"/>
                    <a:pt x="212" y="55"/>
                    <a:pt x="212" y="55"/>
                  </a:cubicBezTo>
                  <a:cubicBezTo>
                    <a:pt x="215" y="57"/>
                    <a:pt x="216" y="61"/>
                    <a:pt x="216" y="65"/>
                  </a:cubicBezTo>
                  <a:cubicBezTo>
                    <a:pt x="216" y="84"/>
                    <a:pt x="216" y="84"/>
                    <a:pt x="216" y="84"/>
                  </a:cubicBezTo>
                  <a:cubicBezTo>
                    <a:pt x="216" y="87"/>
                    <a:pt x="219" y="90"/>
                    <a:pt x="222" y="92"/>
                  </a:cubicBezTo>
                  <a:cubicBezTo>
                    <a:pt x="283" y="110"/>
                    <a:pt x="283" y="110"/>
                    <a:pt x="283" y="110"/>
                  </a:cubicBezTo>
                  <a:cubicBezTo>
                    <a:pt x="286" y="111"/>
                    <a:pt x="288" y="110"/>
                    <a:pt x="288" y="106"/>
                  </a:cubicBezTo>
                  <a:cubicBezTo>
                    <a:pt x="288" y="54"/>
                    <a:pt x="288" y="54"/>
                    <a:pt x="288" y="54"/>
                  </a:cubicBezTo>
                  <a:cubicBezTo>
                    <a:pt x="288" y="51"/>
                    <a:pt x="287" y="46"/>
                    <a:pt x="285" y="44"/>
                  </a:cubicBezTo>
                  <a:close/>
                </a:path>
              </a:pathLst>
            </a:custGeom>
            <a:solidFill>
              <a:srgbClr val="92B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a:solidFill>
                  <a:srgbClr val="F8525E"/>
                </a:solidFill>
                <a:latin typeface="Arial"/>
                <a:ea typeface="微软雅黑"/>
              </a:endParaRPr>
            </a:p>
          </p:txBody>
        </p:sp>
        <p:sp>
          <p:nvSpPr>
            <p:cNvPr id="44" name="Freeform 284"/>
            <p:cNvSpPr>
              <a:spLocks noEditPoints="1"/>
            </p:cNvSpPr>
            <p:nvPr/>
          </p:nvSpPr>
          <p:spPr bwMode="auto">
            <a:xfrm>
              <a:off x="1093788" y="4322763"/>
              <a:ext cx="247650" cy="166687"/>
            </a:xfrm>
            <a:custGeom>
              <a:avLst/>
              <a:gdLst>
                <a:gd name="T0" fmla="*/ 246 w 258"/>
                <a:gd name="T1" fmla="*/ 99 h 174"/>
                <a:gd name="T2" fmla="*/ 196 w 258"/>
                <a:gd name="T3" fmla="*/ 52 h 174"/>
                <a:gd name="T4" fmla="*/ 185 w 258"/>
                <a:gd name="T5" fmla="*/ 46 h 174"/>
                <a:gd name="T6" fmla="*/ 177 w 258"/>
                <a:gd name="T7" fmla="*/ 12 h 174"/>
                <a:gd name="T8" fmla="*/ 163 w 258"/>
                <a:gd name="T9" fmla="*/ 0 h 174"/>
                <a:gd name="T10" fmla="*/ 96 w 258"/>
                <a:gd name="T11" fmla="*/ 0 h 174"/>
                <a:gd name="T12" fmla="*/ 81 w 258"/>
                <a:gd name="T13" fmla="*/ 12 h 174"/>
                <a:gd name="T14" fmla="*/ 74 w 258"/>
                <a:gd name="T15" fmla="*/ 46 h 174"/>
                <a:gd name="T16" fmla="*/ 63 w 258"/>
                <a:gd name="T17" fmla="*/ 52 h 174"/>
                <a:gd name="T18" fmla="*/ 13 w 258"/>
                <a:gd name="T19" fmla="*/ 99 h 174"/>
                <a:gd name="T20" fmla="*/ 3 w 258"/>
                <a:gd name="T21" fmla="*/ 119 h 174"/>
                <a:gd name="T22" fmla="*/ 1 w 258"/>
                <a:gd name="T23" fmla="*/ 162 h 174"/>
                <a:gd name="T24" fmla="*/ 12 w 258"/>
                <a:gd name="T25" fmla="*/ 174 h 174"/>
                <a:gd name="T26" fmla="*/ 246 w 258"/>
                <a:gd name="T27" fmla="*/ 174 h 174"/>
                <a:gd name="T28" fmla="*/ 258 w 258"/>
                <a:gd name="T29" fmla="*/ 162 h 174"/>
                <a:gd name="T30" fmla="*/ 255 w 258"/>
                <a:gd name="T31" fmla="*/ 119 h 174"/>
                <a:gd name="T32" fmla="*/ 246 w 258"/>
                <a:gd name="T33" fmla="*/ 99 h 174"/>
                <a:gd name="T34" fmla="*/ 129 w 258"/>
                <a:gd name="T35" fmla="*/ 154 h 174"/>
                <a:gd name="T36" fmla="*/ 71 w 258"/>
                <a:gd name="T37" fmla="*/ 96 h 174"/>
                <a:gd name="T38" fmla="*/ 129 w 258"/>
                <a:gd name="T39" fmla="*/ 38 h 174"/>
                <a:gd name="T40" fmla="*/ 187 w 258"/>
                <a:gd name="T41" fmla="*/ 96 h 174"/>
                <a:gd name="T42" fmla="*/ 129 w 258"/>
                <a:gd name="T43"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6"/>
                    <a:pt x="169" y="0"/>
                    <a:pt x="163" y="0"/>
                  </a:cubicBezTo>
                  <a:cubicBezTo>
                    <a:pt x="96" y="0"/>
                    <a:pt x="96" y="0"/>
                    <a:pt x="96" y="0"/>
                  </a:cubicBezTo>
                  <a:cubicBezTo>
                    <a:pt x="89" y="0"/>
                    <a:pt x="83" y="6"/>
                    <a:pt x="81" y="12"/>
                  </a:cubicBezTo>
                  <a:cubicBezTo>
                    <a:pt x="74" y="46"/>
                    <a:pt x="74" y="46"/>
                    <a:pt x="74" y="46"/>
                  </a:cubicBezTo>
                  <a:cubicBezTo>
                    <a:pt x="70" y="47"/>
                    <a:pt x="65" y="49"/>
                    <a:pt x="63" y="52"/>
                  </a:cubicBezTo>
                  <a:cubicBezTo>
                    <a:pt x="13" y="99"/>
                    <a:pt x="13" y="99"/>
                    <a:pt x="13" y="99"/>
                  </a:cubicBezTo>
                  <a:cubicBezTo>
                    <a:pt x="8" y="104"/>
                    <a:pt x="4" y="113"/>
                    <a:pt x="3" y="119"/>
                  </a:cubicBezTo>
                  <a:cubicBezTo>
                    <a:pt x="1" y="162"/>
                    <a:pt x="1" y="162"/>
                    <a:pt x="1" y="162"/>
                  </a:cubicBezTo>
                  <a:cubicBezTo>
                    <a:pt x="0" y="168"/>
                    <a:pt x="5" y="174"/>
                    <a:pt x="12" y="174"/>
                  </a:cubicBezTo>
                  <a:cubicBezTo>
                    <a:pt x="246" y="174"/>
                    <a:pt x="246" y="174"/>
                    <a:pt x="246" y="174"/>
                  </a:cubicBezTo>
                  <a:cubicBezTo>
                    <a:pt x="253" y="174"/>
                    <a:pt x="258" y="168"/>
                    <a:pt x="258" y="162"/>
                  </a:cubicBezTo>
                  <a:cubicBezTo>
                    <a:pt x="255" y="119"/>
                    <a:pt x="255" y="119"/>
                    <a:pt x="255" y="119"/>
                  </a:cubicBezTo>
                  <a:cubicBezTo>
                    <a:pt x="255" y="113"/>
                    <a:pt x="250" y="104"/>
                    <a:pt x="246" y="99"/>
                  </a:cubicBezTo>
                  <a:close/>
                  <a:moveTo>
                    <a:pt x="129" y="154"/>
                  </a:moveTo>
                  <a:cubicBezTo>
                    <a:pt x="97" y="154"/>
                    <a:pt x="71" y="128"/>
                    <a:pt x="71" y="96"/>
                  </a:cubicBezTo>
                  <a:cubicBezTo>
                    <a:pt x="71" y="64"/>
                    <a:pt x="97" y="38"/>
                    <a:pt x="129" y="38"/>
                  </a:cubicBezTo>
                  <a:cubicBezTo>
                    <a:pt x="161" y="38"/>
                    <a:pt x="187" y="64"/>
                    <a:pt x="187" y="96"/>
                  </a:cubicBezTo>
                  <a:cubicBezTo>
                    <a:pt x="187" y="128"/>
                    <a:pt x="161" y="154"/>
                    <a:pt x="129" y="154"/>
                  </a:cubicBezTo>
                  <a:close/>
                </a:path>
              </a:pathLst>
            </a:custGeom>
            <a:solidFill>
              <a:srgbClr val="92B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a:solidFill>
                  <a:srgbClr val="F8525E"/>
                </a:solidFill>
                <a:latin typeface="Arial"/>
                <a:ea typeface="微软雅黑"/>
              </a:endParaRPr>
            </a:p>
          </p:txBody>
        </p:sp>
        <p:sp>
          <p:nvSpPr>
            <p:cNvPr id="45" name="Oval 285"/>
            <p:cNvSpPr>
              <a:spLocks noChangeArrowheads="1"/>
            </p:cNvSpPr>
            <p:nvPr/>
          </p:nvSpPr>
          <p:spPr bwMode="auto">
            <a:xfrm>
              <a:off x="1181101" y="4376738"/>
              <a:ext cx="73025" cy="73025"/>
            </a:xfrm>
            <a:prstGeom prst="ellipse">
              <a:avLst/>
            </a:prstGeom>
            <a:solidFill>
              <a:srgbClr val="92B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a:solidFill>
                  <a:srgbClr val="F8525E"/>
                </a:solidFill>
                <a:latin typeface="Arial"/>
                <a:ea typeface="微软雅黑"/>
              </a:endParaRPr>
            </a:p>
          </p:txBody>
        </p:sp>
      </p:grpSp>
      <p:sp>
        <p:nvSpPr>
          <p:cNvPr id="46" name="Прямоугольник 45"/>
          <p:cNvSpPr/>
          <p:nvPr/>
        </p:nvSpPr>
        <p:spPr>
          <a:xfrm>
            <a:off x="1933865" y="2193104"/>
            <a:ext cx="4794481" cy="2169821"/>
          </a:xfrm>
          <a:prstGeom prst="rect">
            <a:avLst/>
          </a:prstGeom>
        </p:spPr>
        <p:txBody>
          <a:bodyPr wrap="square" lIns="91428" tIns="45718" rIns="91428" bIns="45718">
            <a:spAutoFit/>
          </a:bodyPr>
          <a:lstStyle/>
          <a:p>
            <a:pPr marL="64126" fontAlgn="auto">
              <a:lnSpc>
                <a:spcPct val="150000"/>
              </a:lnSpc>
              <a:spcBef>
                <a:spcPts val="0"/>
              </a:spcBef>
              <a:spcAft>
                <a:spcPts val="0"/>
              </a:spcAft>
              <a:defRPr/>
            </a:pPr>
            <a:r>
              <a:rPr lang="ru-RU" dirty="0" smtClean="0">
                <a:solidFill>
                  <a:srgbClr val="060606"/>
                </a:solidFill>
                <a:latin typeface="Arial" panose="020B0604020202020204" pitchFamily="34" charset="0"/>
                <a:ea typeface="微软雅黑"/>
                <a:cs typeface="Arial" panose="020B0604020202020204" pitchFamily="34" charset="0"/>
              </a:rPr>
              <a:t>+375(17) 390 </a:t>
            </a:r>
            <a:r>
              <a:rPr lang="ru-RU" dirty="0">
                <a:solidFill>
                  <a:srgbClr val="060606"/>
                </a:solidFill>
                <a:latin typeface="Arial" panose="020B0604020202020204" pitchFamily="34" charset="0"/>
                <a:ea typeface="微软雅黑"/>
                <a:cs typeface="Arial" panose="020B0604020202020204" pitchFamily="34" charset="0"/>
              </a:rPr>
              <a:t>40 12    </a:t>
            </a:r>
            <a:r>
              <a:rPr lang="ru-RU" dirty="0" smtClean="0">
                <a:solidFill>
                  <a:srgbClr val="060606"/>
                </a:solidFill>
                <a:latin typeface="Arial" panose="020B0604020202020204" pitchFamily="34" charset="0"/>
                <a:ea typeface="微软雅黑"/>
                <a:cs typeface="Arial" panose="020B0604020202020204" pitchFamily="34" charset="0"/>
              </a:rPr>
              <a:t> +</a:t>
            </a:r>
            <a:r>
              <a:rPr lang="ru-RU" dirty="0">
                <a:solidFill>
                  <a:srgbClr val="060606"/>
                </a:solidFill>
                <a:latin typeface="Arial" panose="020B0604020202020204" pitchFamily="34" charset="0"/>
                <a:ea typeface="微软雅黑"/>
                <a:cs typeface="Arial" panose="020B0604020202020204" pitchFamily="34" charset="0"/>
              </a:rPr>
              <a:t>375(17) </a:t>
            </a:r>
            <a:r>
              <a:rPr lang="ru-RU" dirty="0" smtClean="0">
                <a:solidFill>
                  <a:srgbClr val="060606"/>
                </a:solidFill>
                <a:latin typeface="Arial" panose="020B0604020202020204" pitchFamily="34" charset="0"/>
                <a:ea typeface="微软雅黑"/>
                <a:cs typeface="Arial" panose="020B0604020202020204" pitchFamily="34" charset="0"/>
              </a:rPr>
              <a:t>397 35 </a:t>
            </a:r>
            <a:r>
              <a:rPr lang="ru-RU" dirty="0">
                <a:solidFill>
                  <a:srgbClr val="060606"/>
                </a:solidFill>
                <a:latin typeface="Arial" panose="020B0604020202020204" pitchFamily="34" charset="0"/>
                <a:ea typeface="微软雅黑"/>
                <a:cs typeface="Arial" panose="020B0604020202020204" pitchFamily="34" charset="0"/>
              </a:rPr>
              <a:t>12 </a:t>
            </a:r>
            <a:r>
              <a:rPr lang="ru-RU" dirty="0" smtClean="0">
                <a:solidFill>
                  <a:srgbClr val="060606"/>
                </a:solidFill>
                <a:latin typeface="Arial" panose="020B0604020202020204" pitchFamily="34" charset="0"/>
                <a:ea typeface="微软雅黑"/>
                <a:cs typeface="Arial" panose="020B0604020202020204" pitchFamily="34" charset="0"/>
              </a:rPr>
              <a:t>+</a:t>
            </a:r>
            <a:r>
              <a:rPr lang="ru-RU" dirty="0">
                <a:solidFill>
                  <a:srgbClr val="060606"/>
                </a:solidFill>
                <a:latin typeface="Arial" panose="020B0604020202020204" pitchFamily="34" charset="0"/>
                <a:ea typeface="微软雅黑"/>
                <a:cs typeface="Arial" panose="020B0604020202020204" pitchFamily="34" charset="0"/>
              </a:rPr>
              <a:t>375(17) </a:t>
            </a:r>
            <a:r>
              <a:rPr lang="ru-RU" dirty="0" smtClean="0">
                <a:solidFill>
                  <a:srgbClr val="060606"/>
                </a:solidFill>
                <a:latin typeface="Arial" panose="020B0604020202020204" pitchFamily="34" charset="0"/>
                <a:ea typeface="微软雅黑"/>
                <a:cs typeface="Arial" panose="020B0604020202020204" pitchFamily="34" charset="0"/>
              </a:rPr>
              <a:t>373 92 37     +</a:t>
            </a:r>
            <a:r>
              <a:rPr lang="ru-RU" dirty="0">
                <a:solidFill>
                  <a:srgbClr val="060606"/>
                </a:solidFill>
                <a:latin typeface="Arial" panose="020B0604020202020204" pitchFamily="34" charset="0"/>
                <a:ea typeface="微软雅黑"/>
                <a:cs typeface="Arial" panose="020B0604020202020204" pitchFamily="34" charset="0"/>
              </a:rPr>
              <a:t>375(17) </a:t>
            </a:r>
            <a:r>
              <a:rPr lang="ru-RU" dirty="0" smtClean="0">
                <a:solidFill>
                  <a:srgbClr val="060606"/>
                </a:solidFill>
                <a:latin typeface="Arial" panose="020B0604020202020204" pitchFamily="34" charset="0"/>
                <a:ea typeface="微软雅黑"/>
                <a:cs typeface="Arial" panose="020B0604020202020204" pitchFamily="34" charset="0"/>
              </a:rPr>
              <a:t>358 21 99     +</a:t>
            </a:r>
            <a:r>
              <a:rPr lang="ru-RU" dirty="0">
                <a:solidFill>
                  <a:srgbClr val="060606"/>
                </a:solidFill>
                <a:latin typeface="Arial" panose="020B0604020202020204" pitchFamily="34" charset="0"/>
                <a:ea typeface="微软雅黑"/>
                <a:cs typeface="Arial" panose="020B0604020202020204" pitchFamily="34" charset="0"/>
              </a:rPr>
              <a:t>375(17) </a:t>
            </a:r>
            <a:r>
              <a:rPr lang="ru-RU" dirty="0" smtClean="0">
                <a:solidFill>
                  <a:srgbClr val="060606"/>
                </a:solidFill>
                <a:latin typeface="Arial" panose="020B0604020202020204" pitchFamily="34" charset="0"/>
                <a:ea typeface="微软雅黑"/>
                <a:cs typeface="Arial" panose="020B0604020202020204" pitchFamily="34" charset="0"/>
              </a:rPr>
              <a:t>372 78 47     +</a:t>
            </a:r>
            <a:r>
              <a:rPr lang="ru-RU" dirty="0">
                <a:solidFill>
                  <a:srgbClr val="060606"/>
                </a:solidFill>
                <a:latin typeface="Arial" panose="020B0604020202020204" pitchFamily="34" charset="0"/>
                <a:ea typeface="微软雅黑"/>
                <a:cs typeface="Arial" panose="020B0604020202020204" pitchFamily="34" charset="0"/>
              </a:rPr>
              <a:t>375(17) </a:t>
            </a:r>
            <a:r>
              <a:rPr lang="ru-RU" dirty="0" smtClean="0">
                <a:solidFill>
                  <a:srgbClr val="060606"/>
                </a:solidFill>
                <a:latin typeface="Arial" panose="020B0604020202020204" pitchFamily="34" charset="0"/>
                <a:ea typeface="微软雅黑"/>
                <a:cs typeface="Arial" panose="020B0604020202020204" pitchFamily="34" charset="0"/>
              </a:rPr>
              <a:t>375 82 38     </a:t>
            </a:r>
            <a:endParaRPr lang="ru-RU" dirty="0">
              <a:solidFill>
                <a:srgbClr val="060606"/>
              </a:solidFill>
              <a:latin typeface="Arial" panose="020B0604020202020204" pitchFamily="34" charset="0"/>
              <a:ea typeface="微软雅黑"/>
              <a:cs typeface="Arial" panose="020B0604020202020204" pitchFamily="34" charset="0"/>
            </a:endParaRPr>
          </a:p>
          <a:p>
            <a:pPr marL="64126" fontAlgn="auto">
              <a:lnSpc>
                <a:spcPct val="150000"/>
              </a:lnSpc>
              <a:spcBef>
                <a:spcPts val="0"/>
              </a:spcBef>
              <a:spcAft>
                <a:spcPts val="0"/>
              </a:spcAft>
              <a:defRPr/>
            </a:pPr>
            <a:endParaRPr lang="ru-RU" dirty="0">
              <a:solidFill>
                <a:srgbClr val="060606"/>
              </a:solidFill>
              <a:latin typeface="Arial" panose="020B0604020202020204" pitchFamily="34" charset="0"/>
              <a:ea typeface="微软雅黑"/>
              <a:cs typeface="Arial" panose="020B0604020202020204" pitchFamily="34" charset="0"/>
            </a:endParaRPr>
          </a:p>
          <a:p>
            <a:pPr marL="64126" fontAlgn="auto">
              <a:lnSpc>
                <a:spcPct val="150000"/>
              </a:lnSpc>
              <a:spcBef>
                <a:spcPts val="0"/>
              </a:spcBef>
              <a:spcAft>
                <a:spcPts val="0"/>
              </a:spcAft>
              <a:defRPr/>
            </a:pPr>
            <a:endParaRPr lang="ru-RU" dirty="0">
              <a:solidFill>
                <a:srgbClr val="060606"/>
              </a:solidFill>
              <a:latin typeface="Arial" panose="020B0604020202020204" pitchFamily="34" charset="0"/>
              <a:ea typeface="微软雅黑"/>
              <a:cs typeface="Arial" panose="020B0604020202020204" pitchFamily="34" charset="0"/>
            </a:endParaRPr>
          </a:p>
        </p:txBody>
      </p:sp>
      <p:grpSp>
        <p:nvGrpSpPr>
          <p:cNvPr id="23" name="Группа 22"/>
          <p:cNvGrpSpPr/>
          <p:nvPr/>
        </p:nvGrpSpPr>
        <p:grpSpPr>
          <a:xfrm>
            <a:off x="161925" y="153789"/>
            <a:ext cx="659171" cy="696534"/>
            <a:chOff x="161925" y="153789"/>
            <a:chExt cx="659171" cy="696534"/>
          </a:xfrm>
        </p:grpSpPr>
        <p:sp>
          <p:nvSpPr>
            <p:cNvPr id="25" name="矩形 1"/>
            <p:cNvSpPr/>
            <p:nvPr/>
          </p:nvSpPr>
          <p:spPr>
            <a:xfrm>
              <a:off x="161925" y="153789"/>
              <a:ext cx="511288" cy="5112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sp>
          <p:nvSpPr>
            <p:cNvPr id="27" name="矩形 25"/>
            <p:cNvSpPr/>
            <p:nvPr/>
          </p:nvSpPr>
          <p:spPr>
            <a:xfrm>
              <a:off x="450603" y="479830"/>
              <a:ext cx="370493" cy="370493"/>
            </a:xfrm>
            <a:prstGeom prst="rect">
              <a:avLst/>
            </a:prstGeom>
            <a:noFill/>
            <a:ln>
              <a:solidFill>
                <a:srgbClr val="F9A551"/>
              </a:solid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grpSp>
      <p:sp>
        <p:nvSpPr>
          <p:cNvPr id="29"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Tree>
    <p:extLst>
      <p:ext uri="{BB962C8B-B14F-4D97-AF65-F5344CB8AC3E}">
        <p14:creationId xmlns:p14="http://schemas.microsoft.com/office/powerpoint/2010/main" val="1551248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 y="-6001"/>
            <a:ext cx="12192001" cy="6858000"/>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文本框 10"/>
          <p:cNvSpPr txBox="1"/>
          <p:nvPr/>
        </p:nvSpPr>
        <p:spPr>
          <a:xfrm>
            <a:off x="150125" y="116829"/>
            <a:ext cx="12041875" cy="2554541"/>
          </a:xfrm>
          <a:prstGeom prst="rect">
            <a:avLst/>
          </a:prstGeom>
          <a:noFill/>
          <a:ln w="9525">
            <a:noFill/>
          </a:ln>
        </p:spPr>
        <p:txBody>
          <a:bodyPr wrap="square" lIns="91428" tIns="45718" rIns="91428" bIns="45718" anchor="t">
            <a:spAutoFit/>
          </a:bodyPr>
          <a:lstStyle/>
          <a:p>
            <a:pPr algn="ctr"/>
            <a:r>
              <a:rPr lang="ru-RU" sz="4000" b="1" i="1" dirty="0" smtClean="0">
                <a:solidFill>
                  <a:schemeClr val="accent2">
                    <a:lumMod val="75000"/>
                  </a:schemeClr>
                </a:solidFill>
                <a:latin typeface="Bahnschrift Condensed" pitchFamily="34" charset="0"/>
                <a:ea typeface="Microsoft YaHei" panose="020B0503020204020204" pitchFamily="34" charset="-122"/>
                <a:cs typeface="Arial" panose="020B0604020202020204" pitchFamily="34" charset="0"/>
              </a:rPr>
              <a:t>Об отражениях показателей по жилищному строительству в формах государственной статистической отчетности по инвестициям </a:t>
            </a:r>
            <a:br>
              <a:rPr lang="ru-RU" sz="4000" b="1" i="1" dirty="0" smtClean="0">
                <a:solidFill>
                  <a:schemeClr val="accent2">
                    <a:lumMod val="75000"/>
                  </a:schemeClr>
                </a:solidFill>
                <a:latin typeface="Bahnschrift Condensed" pitchFamily="34" charset="0"/>
                <a:ea typeface="Microsoft YaHei" panose="020B0503020204020204" pitchFamily="34" charset="-122"/>
                <a:cs typeface="Arial" panose="020B0604020202020204" pitchFamily="34" charset="0"/>
              </a:rPr>
            </a:br>
            <a:r>
              <a:rPr lang="ru-RU" sz="4000" b="1" i="1" dirty="0" smtClean="0">
                <a:solidFill>
                  <a:schemeClr val="accent2">
                    <a:lumMod val="75000"/>
                  </a:schemeClr>
                </a:solidFill>
                <a:latin typeface="Bahnschrift Condensed" pitchFamily="34" charset="0"/>
                <a:ea typeface="Microsoft YaHei" panose="020B0503020204020204" pitchFamily="34" charset="-122"/>
                <a:cs typeface="Arial" panose="020B0604020202020204" pitchFamily="34" charset="0"/>
              </a:rPr>
              <a:t>в основной капитал</a:t>
            </a:r>
            <a:endParaRPr lang="zh-CN" altLang="en-US" sz="4000" b="1" i="1" dirty="0">
              <a:solidFill>
                <a:schemeClr val="accent2">
                  <a:lumMod val="75000"/>
                </a:schemeClr>
              </a:solidFill>
              <a:latin typeface="Bahnschrift Condensed" pitchFamily="34" charset="0"/>
              <a:ea typeface="Microsoft YaHei" panose="020B0503020204020204" pitchFamily="34" charset="-122"/>
              <a:cs typeface="Arial" panose="020B060402020202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787" y="2626547"/>
            <a:ext cx="4166426" cy="413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Tree>
    <p:extLst>
      <p:ext uri="{BB962C8B-B14F-4D97-AF65-F5344CB8AC3E}">
        <p14:creationId xmlns:p14="http://schemas.microsoft.com/office/powerpoint/2010/main" val="3694339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141053" y="1978924"/>
            <a:ext cx="8316846" cy="1883392"/>
          </a:xfrm>
          <a:prstGeom prst="roundRect">
            <a:avLst/>
          </a:prstGeom>
          <a:gradFill>
            <a:gsLst>
              <a:gs pos="39000">
                <a:srgbClr val="CAA284"/>
              </a:gs>
              <a:gs pos="78000">
                <a:schemeClr val="bg1">
                  <a:lumMod val="95000"/>
                </a:schemeClr>
              </a:gs>
              <a:gs pos="0">
                <a:srgbClr val="E2BD86"/>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2000" dirty="0" smtClean="0">
                <a:solidFill>
                  <a:schemeClr val="accent2">
                    <a:lumMod val="50000"/>
                  </a:schemeClr>
                </a:solidFill>
              </a:rPr>
              <a:t>Указаниями </a:t>
            </a:r>
            <a:r>
              <a:rPr lang="ru-RU" sz="2000" dirty="0">
                <a:solidFill>
                  <a:schemeClr val="accent2">
                    <a:lumMod val="50000"/>
                  </a:schemeClr>
                </a:solidFill>
              </a:rPr>
              <a:t>по заполнению в формах государственных статистических наблюдений статистических показателей по инвестициям в основной капитал и строительству, утвержденные постановлением Национального статистического комитета Республики Беларусь  18.02.2009 № </a:t>
            </a:r>
            <a:r>
              <a:rPr lang="ru-RU" sz="2000" dirty="0" smtClean="0">
                <a:solidFill>
                  <a:schemeClr val="accent2">
                    <a:lumMod val="50000"/>
                  </a:schemeClr>
                </a:solidFill>
              </a:rPr>
              <a:t>15.</a:t>
            </a:r>
            <a:endParaRPr lang="ru-RU" sz="2000" dirty="0">
              <a:solidFill>
                <a:schemeClr val="accent2">
                  <a:lumMod val="50000"/>
                </a:schemeClr>
              </a:solidFill>
            </a:endParaRPr>
          </a:p>
        </p:txBody>
      </p:sp>
      <p:sp>
        <p:nvSpPr>
          <p:cNvPr id="9" name="Прямоугольник 8"/>
          <p:cNvSpPr/>
          <p:nvPr/>
        </p:nvSpPr>
        <p:spPr>
          <a:xfrm>
            <a:off x="-3" y="0"/>
            <a:ext cx="12192001" cy="1528549"/>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1427656" y="48161"/>
            <a:ext cx="9037091" cy="1938992"/>
          </a:xfrm>
          <a:prstGeom prst="rect">
            <a:avLst/>
          </a:prstGeom>
          <a:noFill/>
        </p:spPr>
        <p:txBody>
          <a:bodyPr wrap="square" rtlCol="0">
            <a:spAutoFit/>
          </a:bodyPr>
          <a:lstStyle/>
          <a:p>
            <a:pPr algn="ctr"/>
            <a:r>
              <a:rPr lang="ru-RU" sz="4000" b="1" i="1" dirty="0">
                <a:solidFill>
                  <a:schemeClr val="accent2">
                    <a:lumMod val="75000"/>
                  </a:schemeClr>
                </a:solidFill>
                <a:latin typeface="Bahnschrift Condensed" pitchFamily="34" charset="0"/>
                <a:ea typeface="Microsoft YaHei" panose="020B0503020204020204" pitchFamily="34" charset="-122"/>
                <a:cs typeface="Arial" panose="020B0604020202020204" pitchFamily="34" charset="0"/>
              </a:rPr>
              <a:t>При заполнении </a:t>
            </a:r>
            <a:r>
              <a:rPr lang="ru-RU" sz="4000" b="1" i="1" dirty="0" smtClean="0">
                <a:solidFill>
                  <a:schemeClr val="accent2">
                    <a:lumMod val="75000"/>
                  </a:schemeClr>
                </a:solidFill>
                <a:latin typeface="Bahnschrift Condensed" pitchFamily="34" charset="0"/>
                <a:ea typeface="Microsoft YaHei" panose="020B0503020204020204" pitchFamily="34" charset="-122"/>
                <a:cs typeface="Arial" panose="020B0604020202020204" pitchFamily="34" charset="0"/>
              </a:rPr>
              <a:t>показателей </a:t>
            </a:r>
          </a:p>
          <a:p>
            <a:pPr algn="ctr"/>
            <a:r>
              <a:rPr lang="ru-RU" sz="4000" b="1" i="1" dirty="0" smtClean="0">
                <a:solidFill>
                  <a:schemeClr val="accent2">
                    <a:lumMod val="75000"/>
                  </a:schemeClr>
                </a:solidFill>
                <a:latin typeface="Bahnschrift Condensed" pitchFamily="34" charset="0"/>
                <a:ea typeface="Microsoft YaHei" panose="020B0503020204020204" pitchFamily="34" charset="-122"/>
                <a:cs typeface="Arial" panose="020B0604020202020204" pitchFamily="34" charset="0"/>
              </a:rPr>
              <a:t>по </a:t>
            </a:r>
            <a:r>
              <a:rPr lang="ru-RU" sz="4000" b="1" i="1" dirty="0">
                <a:solidFill>
                  <a:schemeClr val="accent2">
                    <a:lumMod val="75000"/>
                  </a:schemeClr>
                </a:solidFill>
                <a:latin typeface="Bahnschrift Condensed" pitchFamily="34" charset="0"/>
                <a:ea typeface="Microsoft YaHei" panose="020B0503020204020204" pitchFamily="34" charset="-122"/>
                <a:cs typeface="Arial" panose="020B0604020202020204" pitchFamily="34" charset="0"/>
              </a:rPr>
              <a:t>жилищному строительству необходимо </a:t>
            </a:r>
            <a:r>
              <a:rPr lang="ru-RU" sz="4000" b="1" i="1" dirty="0" smtClean="0">
                <a:solidFill>
                  <a:schemeClr val="accent2">
                    <a:lumMod val="75000"/>
                  </a:schemeClr>
                </a:solidFill>
                <a:latin typeface="Bahnschrift Condensed" pitchFamily="34" charset="0"/>
                <a:ea typeface="Microsoft YaHei" panose="020B0503020204020204" pitchFamily="34" charset="-122"/>
                <a:cs typeface="Arial" panose="020B0604020202020204" pitchFamily="34" charset="0"/>
              </a:rPr>
              <a:t>руководствоваться: </a:t>
            </a:r>
            <a:endParaRPr lang="ru-RU" sz="4000" b="1" i="1" dirty="0">
              <a:solidFill>
                <a:schemeClr val="accent2">
                  <a:lumMod val="75000"/>
                </a:schemeClr>
              </a:solidFill>
              <a:latin typeface="Bahnschrift Condensed" pitchFamily="34" charset="0"/>
              <a:ea typeface="Microsoft YaHei" panose="020B0503020204020204" pitchFamily="34" charset="-122"/>
              <a:cs typeface="Arial" panose="020B0604020202020204" pitchFamily="34" charset="0"/>
            </a:endParaRPr>
          </a:p>
        </p:txBody>
      </p:sp>
      <p:grpSp>
        <p:nvGrpSpPr>
          <p:cNvPr id="5" name="Группа 4"/>
          <p:cNvGrpSpPr/>
          <p:nvPr/>
        </p:nvGrpSpPr>
        <p:grpSpPr>
          <a:xfrm>
            <a:off x="161925" y="153789"/>
            <a:ext cx="659171" cy="696534"/>
            <a:chOff x="161925" y="153789"/>
            <a:chExt cx="659171" cy="696534"/>
          </a:xfrm>
        </p:grpSpPr>
        <p:sp>
          <p:nvSpPr>
            <p:cNvPr id="13" name="矩形 1"/>
            <p:cNvSpPr/>
            <p:nvPr/>
          </p:nvSpPr>
          <p:spPr>
            <a:xfrm>
              <a:off x="161925" y="153789"/>
              <a:ext cx="511288" cy="5112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sp>
          <p:nvSpPr>
            <p:cNvPr id="14" name="矩形 25"/>
            <p:cNvSpPr/>
            <p:nvPr/>
          </p:nvSpPr>
          <p:spPr>
            <a:xfrm>
              <a:off x="450603" y="479830"/>
              <a:ext cx="370493" cy="370493"/>
            </a:xfrm>
            <a:prstGeom prst="rect">
              <a:avLst/>
            </a:prstGeom>
            <a:noFill/>
            <a:ln>
              <a:solidFill>
                <a:srgbClr val="F9A551"/>
              </a:solid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grpSp>
      <p:sp>
        <p:nvSpPr>
          <p:cNvPr id="16" name="Скругленный прямоугольник 15"/>
          <p:cNvSpPr/>
          <p:nvPr/>
        </p:nvSpPr>
        <p:spPr>
          <a:xfrm>
            <a:off x="2863971" y="4356339"/>
            <a:ext cx="8940102" cy="2112699"/>
          </a:xfrm>
          <a:prstGeom prst="roundRect">
            <a:avLst/>
          </a:prstGeom>
          <a:gradFill>
            <a:gsLst>
              <a:gs pos="39000">
                <a:srgbClr val="CAA284"/>
              </a:gs>
              <a:gs pos="78000">
                <a:schemeClr val="bg1">
                  <a:lumMod val="95000"/>
                </a:schemeClr>
              </a:gs>
              <a:gs pos="0">
                <a:srgbClr val="E2BD86"/>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900" dirty="0" smtClean="0">
                <a:solidFill>
                  <a:schemeClr val="accent2">
                    <a:lumMod val="50000"/>
                  </a:schemeClr>
                </a:solidFill>
              </a:rPr>
              <a:t>Указаниями </a:t>
            </a:r>
            <a:r>
              <a:rPr lang="ru-RU" sz="1900" dirty="0">
                <a:solidFill>
                  <a:schemeClr val="accent2">
                    <a:lumMod val="50000"/>
                  </a:schemeClr>
                </a:solidFill>
              </a:rPr>
              <a:t>по заполнению форм государственной статистической отчетности </a:t>
            </a:r>
            <a:br>
              <a:rPr lang="ru-RU" sz="1900" dirty="0">
                <a:solidFill>
                  <a:schemeClr val="accent2">
                    <a:lumMod val="50000"/>
                  </a:schemeClr>
                </a:solidFill>
              </a:rPr>
            </a:br>
            <a:r>
              <a:rPr lang="ru-RU" sz="1900" dirty="0">
                <a:solidFill>
                  <a:schemeClr val="accent2">
                    <a:lumMod val="50000"/>
                  </a:schemeClr>
                </a:solidFill>
              </a:rPr>
              <a:t>6-ис (инвестиции) «Отчет о вводе в эксплуатацию объектов, основных средств </a:t>
            </a:r>
            <a:br>
              <a:rPr lang="ru-RU" sz="1900" dirty="0">
                <a:solidFill>
                  <a:schemeClr val="accent2">
                    <a:lumMod val="50000"/>
                  </a:schemeClr>
                </a:solidFill>
              </a:rPr>
            </a:br>
            <a:r>
              <a:rPr lang="ru-RU" sz="1900" dirty="0">
                <a:solidFill>
                  <a:schemeClr val="accent2">
                    <a:lumMod val="50000"/>
                  </a:schemeClr>
                </a:solidFill>
              </a:rPr>
              <a:t>и использовании инвестиций в основной капитал» и 4-ис (инвестиции) «Отчет </a:t>
            </a:r>
            <a:endParaRPr lang="ru-RU" sz="1900" dirty="0" smtClean="0">
              <a:solidFill>
                <a:schemeClr val="accent2">
                  <a:lumMod val="50000"/>
                </a:schemeClr>
              </a:solidFill>
            </a:endParaRPr>
          </a:p>
          <a:p>
            <a:pPr lvl="0" algn="just"/>
            <a:r>
              <a:rPr lang="ru-RU" sz="1900" dirty="0" smtClean="0">
                <a:solidFill>
                  <a:schemeClr val="accent2">
                    <a:lumMod val="50000"/>
                  </a:schemeClr>
                </a:solidFill>
              </a:rPr>
              <a:t>о </a:t>
            </a:r>
            <a:r>
              <a:rPr lang="ru-RU" sz="1900" dirty="0">
                <a:solidFill>
                  <a:schemeClr val="accent2">
                    <a:lumMod val="50000"/>
                  </a:schemeClr>
                </a:solidFill>
              </a:rPr>
              <a:t>вводе в эксплуатацию объектов, основных средств и использовании инвестиций в основной капитал», утвержденные постановлением Национального статистического комитета Республики Беларусь  </a:t>
            </a:r>
            <a:r>
              <a:rPr lang="ru-RU" sz="1900" dirty="0" smtClean="0">
                <a:solidFill>
                  <a:schemeClr val="accent2">
                    <a:lumMod val="50000"/>
                  </a:schemeClr>
                </a:solidFill>
              </a:rPr>
              <a:t>02.12.2013 </a:t>
            </a:r>
            <a:r>
              <a:rPr lang="ru-RU" sz="1900" dirty="0">
                <a:solidFill>
                  <a:schemeClr val="accent2">
                    <a:lumMod val="50000"/>
                  </a:schemeClr>
                </a:solidFill>
              </a:rPr>
              <a:t>№ </a:t>
            </a:r>
            <a:r>
              <a:rPr lang="ru-RU" sz="1900" dirty="0" smtClean="0">
                <a:solidFill>
                  <a:schemeClr val="accent2">
                    <a:lumMod val="50000"/>
                  </a:schemeClr>
                </a:solidFill>
              </a:rPr>
              <a:t>254.</a:t>
            </a:r>
            <a:endParaRPr lang="ru-RU" sz="1900" dirty="0">
              <a:solidFill>
                <a:schemeClr val="accent2">
                  <a:lumMod val="50000"/>
                </a:schemeClr>
              </a:solidFill>
            </a:endParaRPr>
          </a:p>
        </p:txBody>
      </p:sp>
      <p:sp>
        <p:nvSpPr>
          <p:cNvPr id="17"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0031" y="523591"/>
            <a:ext cx="1931968" cy="192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213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3" y="0"/>
            <a:ext cx="12192001" cy="1528549"/>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30" name="Группа 29"/>
          <p:cNvGrpSpPr/>
          <p:nvPr/>
        </p:nvGrpSpPr>
        <p:grpSpPr>
          <a:xfrm>
            <a:off x="161925" y="153789"/>
            <a:ext cx="659171" cy="696534"/>
            <a:chOff x="161925" y="153789"/>
            <a:chExt cx="659171" cy="696534"/>
          </a:xfrm>
        </p:grpSpPr>
        <p:sp>
          <p:nvSpPr>
            <p:cNvPr id="31" name="矩形 1"/>
            <p:cNvSpPr/>
            <p:nvPr/>
          </p:nvSpPr>
          <p:spPr>
            <a:xfrm>
              <a:off x="161925" y="153789"/>
              <a:ext cx="511288" cy="5112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sp>
          <p:nvSpPr>
            <p:cNvPr id="32" name="矩形 25"/>
            <p:cNvSpPr/>
            <p:nvPr/>
          </p:nvSpPr>
          <p:spPr>
            <a:xfrm>
              <a:off x="450603" y="479830"/>
              <a:ext cx="370493" cy="370493"/>
            </a:xfrm>
            <a:prstGeom prst="rect">
              <a:avLst/>
            </a:prstGeom>
            <a:noFill/>
            <a:ln>
              <a:solidFill>
                <a:srgbClr val="F9A551"/>
              </a:solid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520" y="1364776"/>
            <a:ext cx="4024440" cy="54125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450603" y="20472"/>
            <a:ext cx="10590436" cy="1408078"/>
          </a:xfrm>
          <a:prstGeom prst="rect">
            <a:avLst/>
          </a:prstGeom>
          <a:noFill/>
        </p:spPr>
        <p:txBody>
          <a:bodyPr wrap="square" rtlCol="0">
            <a:spAutoFit/>
          </a:bodyPr>
          <a:lstStyle/>
          <a:p>
            <a:pPr algn="ctr"/>
            <a:r>
              <a:rPr lang="ru-RU" sz="2850" b="1" i="1" kern="900" dirty="0" smtClean="0">
                <a:solidFill>
                  <a:schemeClr val="accent2">
                    <a:lumMod val="75000"/>
                  </a:schemeClr>
                </a:solidFill>
                <a:latin typeface="Bahnschrift Condensed" pitchFamily="34" charset="0"/>
                <a:ea typeface="Microsoft YaHei" panose="020B0503020204020204" pitchFamily="34" charset="-122"/>
                <a:cs typeface="Arial" panose="020B0604020202020204" pitchFamily="34" charset="0"/>
              </a:rPr>
              <a:t>Данные о вводе объектов жилищного строительства отражаются в статистической отчетности после приемки </a:t>
            </a:r>
          </a:p>
          <a:p>
            <a:pPr algn="ctr"/>
            <a:r>
              <a:rPr lang="ru-RU" sz="2850" b="1" i="1" kern="900" dirty="0" smtClean="0">
                <a:solidFill>
                  <a:schemeClr val="accent2">
                    <a:lumMod val="75000"/>
                  </a:schemeClr>
                </a:solidFill>
                <a:latin typeface="Bahnschrift Condensed" pitchFamily="34" charset="0"/>
                <a:ea typeface="Microsoft YaHei" panose="020B0503020204020204" pitchFamily="34" charset="-122"/>
                <a:cs typeface="Arial" panose="020B0604020202020204" pitchFamily="34" charset="0"/>
              </a:rPr>
              <a:t>их в эксплуатацию.</a:t>
            </a:r>
            <a:endParaRPr lang="ru-RU" sz="2850" b="1" i="1" kern="900" dirty="0">
              <a:solidFill>
                <a:schemeClr val="accent2">
                  <a:lumMod val="75000"/>
                </a:schemeClr>
              </a:solidFill>
              <a:latin typeface="Bahnschrift Condensed" pitchFamily="34" charset="0"/>
              <a:ea typeface="Microsoft YaHei" panose="020B0503020204020204" pitchFamily="34" charset="-122"/>
              <a:cs typeface="Arial" panose="020B0604020202020204" pitchFamily="34" charset="0"/>
            </a:endParaRPr>
          </a:p>
        </p:txBody>
      </p:sp>
      <p:sp>
        <p:nvSpPr>
          <p:cNvPr id="4" name="Стрелка вверх 3"/>
          <p:cNvSpPr/>
          <p:nvPr/>
        </p:nvSpPr>
        <p:spPr>
          <a:xfrm rot="16200000">
            <a:off x="8978305" y="2516150"/>
            <a:ext cx="478699" cy="728989"/>
          </a:xfrm>
          <a:prstGeom prst="upArrow">
            <a:avLst/>
          </a:prstGeom>
          <a:gradFill>
            <a:gsLst>
              <a:gs pos="39000">
                <a:srgbClr val="C6835E"/>
              </a:gs>
              <a:gs pos="78000">
                <a:schemeClr val="bg1">
                  <a:lumMod val="95000"/>
                </a:schemeClr>
              </a:gs>
              <a:gs pos="0">
                <a:srgbClr val="8F3107"/>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Скругленный прямоугольник 39"/>
          <p:cNvSpPr/>
          <p:nvPr/>
        </p:nvSpPr>
        <p:spPr>
          <a:xfrm>
            <a:off x="161924" y="1696238"/>
            <a:ext cx="4451018" cy="1184408"/>
          </a:xfrm>
          <a:prstGeom prst="roundRect">
            <a:avLst/>
          </a:prstGeom>
          <a:solidFill>
            <a:schemeClr val="bg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b="1" dirty="0" smtClean="0">
                <a:solidFill>
                  <a:srgbClr val="FF0000"/>
                </a:solidFill>
              </a:rPr>
              <a:t>Не допускается </a:t>
            </a:r>
            <a:r>
              <a:rPr lang="ru-RU" b="1" dirty="0" smtClean="0">
                <a:solidFill>
                  <a:srgbClr val="8F3107"/>
                </a:solidFill>
              </a:rPr>
              <a:t>отражение в формах государственных статистических наблюдений данных о вводе в действие объектов:</a:t>
            </a:r>
            <a:endParaRPr lang="ru-RU" b="1" dirty="0">
              <a:solidFill>
                <a:srgbClr val="8F3107"/>
              </a:solidFill>
            </a:endParaRPr>
          </a:p>
        </p:txBody>
      </p:sp>
      <p:grpSp>
        <p:nvGrpSpPr>
          <p:cNvPr id="19" name="Группа 18"/>
          <p:cNvGrpSpPr/>
          <p:nvPr/>
        </p:nvGrpSpPr>
        <p:grpSpPr>
          <a:xfrm>
            <a:off x="99098" y="3340290"/>
            <a:ext cx="4513844" cy="767686"/>
            <a:chOff x="99098" y="2805185"/>
            <a:chExt cx="4513844" cy="767686"/>
          </a:xfrm>
        </p:grpSpPr>
        <p:sp>
          <p:nvSpPr>
            <p:cNvPr id="42" name="Скругленный прямоугольник 41"/>
            <p:cNvSpPr/>
            <p:nvPr/>
          </p:nvSpPr>
          <p:spPr>
            <a:xfrm>
              <a:off x="821095" y="2805185"/>
              <a:ext cx="3791847" cy="767686"/>
            </a:xfrm>
            <a:prstGeom prst="roundRect">
              <a:avLst/>
            </a:prstGeom>
            <a:solidFill>
              <a:schemeClr val="bg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dirty="0" smtClean="0">
                  <a:solidFill>
                    <a:schemeClr val="accent2">
                      <a:lumMod val="50000"/>
                    </a:schemeClr>
                  </a:solidFill>
                </a:rPr>
                <a:t>без наличия в акте приемки хотя бы одной подписи члена комиссии;</a:t>
              </a:r>
              <a:endParaRPr lang="ru-RU" dirty="0">
                <a:solidFill>
                  <a:schemeClr val="accent2">
                    <a:lumMod val="50000"/>
                  </a:schemeClr>
                </a:solidFill>
              </a:endParaRPr>
            </a:p>
          </p:txBody>
        </p:sp>
        <p:sp>
          <p:nvSpPr>
            <p:cNvPr id="43" name="Скругленный прямоугольник 42"/>
            <p:cNvSpPr/>
            <p:nvPr/>
          </p:nvSpPr>
          <p:spPr>
            <a:xfrm>
              <a:off x="99098" y="2805185"/>
              <a:ext cx="636941" cy="767686"/>
            </a:xfrm>
            <a:prstGeom prst="roundRect">
              <a:avLst/>
            </a:prstGeom>
            <a:gradFill>
              <a:gsLst>
                <a:gs pos="39000">
                  <a:srgbClr val="CAA284"/>
                </a:gs>
                <a:gs pos="78000">
                  <a:schemeClr val="bg1">
                    <a:lumMod val="95000"/>
                  </a:schemeClr>
                </a:gs>
                <a:gs pos="0">
                  <a:srgbClr val="E2BD86"/>
                </a:gs>
              </a:gsLst>
              <a:lin ang="5400000" scaled="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3500" dirty="0" smtClean="0">
                  <a:solidFill>
                    <a:schemeClr val="accent2">
                      <a:lumMod val="50000"/>
                    </a:schemeClr>
                  </a:solidFill>
                </a:rPr>
                <a:t>1.</a:t>
              </a:r>
              <a:endParaRPr lang="ru-RU" sz="3500" dirty="0">
                <a:solidFill>
                  <a:schemeClr val="accent2">
                    <a:lumMod val="50000"/>
                  </a:schemeClr>
                </a:solidFill>
              </a:endParaRPr>
            </a:p>
          </p:txBody>
        </p:sp>
      </p:grpSp>
      <p:grpSp>
        <p:nvGrpSpPr>
          <p:cNvPr id="18" name="Группа 17"/>
          <p:cNvGrpSpPr/>
          <p:nvPr/>
        </p:nvGrpSpPr>
        <p:grpSpPr>
          <a:xfrm>
            <a:off x="99098" y="4639192"/>
            <a:ext cx="4527266" cy="790455"/>
            <a:chOff x="85677" y="3844142"/>
            <a:chExt cx="4527266" cy="790455"/>
          </a:xfrm>
        </p:grpSpPr>
        <p:sp>
          <p:nvSpPr>
            <p:cNvPr id="45" name="Скругленный прямоугольник 44"/>
            <p:cNvSpPr/>
            <p:nvPr/>
          </p:nvSpPr>
          <p:spPr>
            <a:xfrm>
              <a:off x="821096" y="3844142"/>
              <a:ext cx="3791847" cy="767686"/>
            </a:xfrm>
            <a:prstGeom prst="roundRect">
              <a:avLst/>
            </a:prstGeom>
            <a:solidFill>
              <a:schemeClr val="bg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dirty="0" smtClean="0">
                  <a:solidFill>
                    <a:schemeClr val="accent2">
                      <a:lumMod val="50000"/>
                    </a:schemeClr>
                  </a:solidFill>
                </a:rPr>
                <a:t>без необходимых заключений органов государственного надзора;</a:t>
              </a:r>
              <a:endParaRPr lang="ru-RU" dirty="0">
                <a:solidFill>
                  <a:schemeClr val="accent2">
                    <a:lumMod val="50000"/>
                  </a:schemeClr>
                </a:solidFill>
              </a:endParaRPr>
            </a:p>
          </p:txBody>
        </p:sp>
        <p:sp>
          <p:nvSpPr>
            <p:cNvPr id="50" name="Скругленный прямоугольник 49"/>
            <p:cNvSpPr/>
            <p:nvPr/>
          </p:nvSpPr>
          <p:spPr>
            <a:xfrm>
              <a:off x="85677" y="3866911"/>
              <a:ext cx="636941" cy="767686"/>
            </a:xfrm>
            <a:prstGeom prst="roundRect">
              <a:avLst/>
            </a:prstGeom>
            <a:gradFill>
              <a:gsLst>
                <a:gs pos="39000">
                  <a:srgbClr val="CAA284"/>
                </a:gs>
                <a:gs pos="78000">
                  <a:schemeClr val="bg1">
                    <a:lumMod val="95000"/>
                  </a:schemeClr>
                </a:gs>
                <a:gs pos="0">
                  <a:srgbClr val="E2BD86"/>
                </a:gs>
              </a:gsLst>
              <a:lin ang="5400000" scaled="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3500" dirty="0" smtClean="0">
                  <a:solidFill>
                    <a:schemeClr val="accent2">
                      <a:lumMod val="50000"/>
                    </a:schemeClr>
                  </a:solidFill>
                </a:rPr>
                <a:t>2.</a:t>
              </a:r>
              <a:endParaRPr lang="ru-RU" sz="3500" dirty="0">
                <a:solidFill>
                  <a:schemeClr val="accent2">
                    <a:lumMod val="50000"/>
                  </a:schemeClr>
                </a:solidFill>
              </a:endParaRPr>
            </a:p>
          </p:txBody>
        </p:sp>
      </p:grpSp>
      <p:grpSp>
        <p:nvGrpSpPr>
          <p:cNvPr id="17" name="Группа 16"/>
          <p:cNvGrpSpPr/>
          <p:nvPr/>
        </p:nvGrpSpPr>
        <p:grpSpPr>
          <a:xfrm>
            <a:off x="85676" y="5790032"/>
            <a:ext cx="4527266" cy="874062"/>
            <a:chOff x="85677" y="4942769"/>
            <a:chExt cx="4527266" cy="779629"/>
          </a:xfrm>
        </p:grpSpPr>
        <p:sp>
          <p:nvSpPr>
            <p:cNvPr id="44" name="Скругленный прямоугольник 43"/>
            <p:cNvSpPr/>
            <p:nvPr/>
          </p:nvSpPr>
          <p:spPr>
            <a:xfrm>
              <a:off x="821096" y="4942769"/>
              <a:ext cx="3791847" cy="767686"/>
            </a:xfrm>
            <a:prstGeom prst="roundRect">
              <a:avLst/>
            </a:prstGeom>
            <a:solidFill>
              <a:schemeClr val="bg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dirty="0" smtClean="0">
                  <a:solidFill>
                    <a:schemeClr val="accent2">
                      <a:lumMod val="50000"/>
                    </a:schemeClr>
                  </a:solidFill>
                </a:rPr>
                <a:t>при наличии мотивированных возражений со стороны органов государственного надзора.</a:t>
              </a:r>
              <a:endParaRPr lang="ru-RU" dirty="0">
                <a:solidFill>
                  <a:schemeClr val="accent2">
                    <a:lumMod val="50000"/>
                  </a:schemeClr>
                </a:solidFill>
              </a:endParaRPr>
            </a:p>
          </p:txBody>
        </p:sp>
        <p:sp>
          <p:nvSpPr>
            <p:cNvPr id="51" name="Скругленный прямоугольник 50"/>
            <p:cNvSpPr/>
            <p:nvPr/>
          </p:nvSpPr>
          <p:spPr>
            <a:xfrm>
              <a:off x="85677" y="4954712"/>
              <a:ext cx="636941" cy="767686"/>
            </a:xfrm>
            <a:prstGeom prst="roundRect">
              <a:avLst/>
            </a:prstGeom>
            <a:gradFill>
              <a:gsLst>
                <a:gs pos="39000">
                  <a:srgbClr val="CAA284"/>
                </a:gs>
                <a:gs pos="78000">
                  <a:schemeClr val="bg1">
                    <a:lumMod val="95000"/>
                  </a:schemeClr>
                </a:gs>
                <a:gs pos="0">
                  <a:srgbClr val="E2BD86"/>
                </a:gs>
              </a:gsLst>
              <a:lin ang="5400000" scaled="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3500" dirty="0" smtClean="0">
                  <a:solidFill>
                    <a:schemeClr val="accent2">
                      <a:lumMod val="50000"/>
                    </a:schemeClr>
                  </a:solidFill>
                </a:rPr>
                <a:t>3.</a:t>
              </a:r>
              <a:endParaRPr lang="ru-RU" sz="3500" dirty="0">
                <a:solidFill>
                  <a:schemeClr val="accent2">
                    <a:lumMod val="50000"/>
                  </a:schemeClr>
                </a:solidFill>
              </a:endParaRPr>
            </a:p>
          </p:txBody>
        </p:sp>
      </p:grpSp>
      <p:sp>
        <p:nvSpPr>
          <p:cNvPr id="13" name="Овал 12"/>
          <p:cNvSpPr/>
          <p:nvPr/>
        </p:nvSpPr>
        <p:spPr>
          <a:xfrm>
            <a:off x="6864824" y="2444887"/>
            <a:ext cx="1912136" cy="8715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2"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pic>
        <p:nvPicPr>
          <p:cNvPr id="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0031" y="523591"/>
            <a:ext cx="1931968" cy="192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Вертикальный свиток 1"/>
          <p:cNvSpPr/>
          <p:nvPr/>
        </p:nvSpPr>
        <p:spPr>
          <a:xfrm>
            <a:off x="9406741" y="2564686"/>
            <a:ext cx="2654062" cy="2180871"/>
          </a:xfrm>
          <a:prstGeom prst="verticalScroll">
            <a:avLst/>
          </a:prstGeom>
          <a:gradFill flip="none" rotWithShape="1">
            <a:gsLst>
              <a:gs pos="46000">
                <a:srgbClr val="FFCC00">
                  <a:lumMod val="56000"/>
                  <a:lumOff val="44000"/>
                </a:srgbClr>
              </a:gs>
              <a:gs pos="0">
                <a:srgbClr val="FFFF00"/>
              </a:gs>
              <a:gs pos="0">
                <a:srgbClr val="FF9966"/>
              </a:gs>
              <a:gs pos="100000">
                <a:srgbClr val="FFFF00">
                  <a:lumMod val="0"/>
                  <a:lumOff val="100000"/>
                </a:srgbClr>
              </a:gs>
            </a:gsLst>
            <a:lin ang="2700000" scaled="1"/>
            <a:tileRect/>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ru-RU" sz="1700" b="1" i="1" kern="700" dirty="0">
                <a:solidFill>
                  <a:srgbClr val="FF0000"/>
                </a:solidFill>
                <a:latin typeface="Times New Roman" pitchFamily="18" charset="0"/>
                <a:ea typeface="Microsoft YaHei" panose="020B0503020204020204" pitchFamily="34" charset="-122"/>
                <a:cs typeface="Times New Roman" pitchFamily="18" charset="0"/>
              </a:rPr>
              <a:t>Датой приемки </a:t>
            </a:r>
            <a:endParaRPr lang="en-US" sz="1700" b="1" i="1" kern="700" dirty="0">
              <a:solidFill>
                <a:srgbClr val="FF0000"/>
              </a:solidFill>
              <a:latin typeface="Times New Roman" pitchFamily="18" charset="0"/>
              <a:ea typeface="Microsoft YaHei" panose="020B0503020204020204" pitchFamily="34" charset="-122"/>
              <a:cs typeface="Times New Roman" pitchFamily="18" charset="0"/>
            </a:endParaRPr>
          </a:p>
          <a:p>
            <a:pPr algn="ctr">
              <a:lnSpc>
                <a:spcPts val="3000"/>
              </a:lnSpc>
            </a:pPr>
            <a:r>
              <a:rPr lang="ru-RU" sz="1700" b="1" i="1" kern="700" dirty="0">
                <a:solidFill>
                  <a:srgbClr val="FF0000"/>
                </a:solidFill>
                <a:latin typeface="Times New Roman" pitchFamily="18" charset="0"/>
                <a:ea typeface="Microsoft YaHei" panose="020B0503020204020204" pitchFamily="34" charset="-122"/>
                <a:cs typeface="Times New Roman" pitchFamily="18" charset="0"/>
              </a:rPr>
              <a:t>в эксплуатацию </a:t>
            </a:r>
          </a:p>
          <a:p>
            <a:pPr algn="ctr">
              <a:lnSpc>
                <a:spcPts val="3000"/>
              </a:lnSpc>
            </a:pPr>
            <a:r>
              <a:rPr lang="ru-RU" sz="1700" b="1" i="1" kern="700" dirty="0">
                <a:solidFill>
                  <a:srgbClr val="FF0000"/>
                </a:solidFill>
                <a:latin typeface="Times New Roman" pitchFamily="18" charset="0"/>
                <a:ea typeface="Microsoft YaHei" panose="020B0503020204020204" pitchFamily="34" charset="-122"/>
                <a:cs typeface="Times New Roman" pitchFamily="18" charset="0"/>
              </a:rPr>
              <a:t>считается</a:t>
            </a:r>
          </a:p>
          <a:p>
            <a:pPr algn="ctr">
              <a:lnSpc>
                <a:spcPts val="3000"/>
              </a:lnSpc>
            </a:pPr>
            <a:r>
              <a:rPr lang="ru-RU" sz="1700" b="1" i="1" kern="700" dirty="0">
                <a:solidFill>
                  <a:srgbClr val="FF0000"/>
                </a:solidFill>
                <a:latin typeface="Times New Roman" pitchFamily="18" charset="0"/>
                <a:ea typeface="Microsoft YaHei" panose="020B0503020204020204" pitchFamily="34" charset="-122"/>
                <a:cs typeface="Times New Roman" pitchFamily="18" charset="0"/>
              </a:rPr>
              <a:t> дата утверждения акта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946" t="21057" r="9052" b="28889"/>
          <a:stretch/>
        </p:blipFill>
        <p:spPr bwMode="auto">
          <a:xfrm>
            <a:off x="3597215" y="1485758"/>
            <a:ext cx="5762445" cy="528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Прямоугольник 43"/>
          <p:cNvSpPr/>
          <p:nvPr/>
        </p:nvSpPr>
        <p:spPr>
          <a:xfrm>
            <a:off x="0" y="8626"/>
            <a:ext cx="12191999" cy="1391549"/>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i="1" spc="-100" dirty="0" smtClean="0">
                <a:solidFill>
                  <a:srgbClr val="8F3107"/>
                </a:solidFill>
                <a:latin typeface="Bahnschrift Condensed" pitchFamily="34" charset="0"/>
                <a:ea typeface="Microsoft YaHei" panose="020B0503020204020204" pitchFamily="34" charset="-122"/>
                <a:cs typeface="Arial" panose="020B0604020202020204" pitchFamily="34" charset="0"/>
              </a:rPr>
              <a:t>Порядок  заполнения Раздела </a:t>
            </a:r>
            <a:r>
              <a:rPr lang="en-US" sz="2500" b="1" i="1" spc="-100" dirty="0" smtClean="0">
                <a:solidFill>
                  <a:srgbClr val="8F3107"/>
                </a:solidFill>
                <a:latin typeface="Bahnschrift Condensed" pitchFamily="34" charset="0"/>
                <a:ea typeface="Microsoft YaHei" panose="020B0503020204020204" pitchFamily="34" charset="-122"/>
                <a:cs typeface="Arial" panose="020B0604020202020204" pitchFamily="34" charset="0"/>
              </a:rPr>
              <a:t>III </a:t>
            </a:r>
            <a:r>
              <a:rPr lang="ru-RU" sz="2500" b="1" i="1" spc="-100" dirty="0" smtClean="0">
                <a:solidFill>
                  <a:srgbClr val="8F3107"/>
                </a:solidFill>
                <a:latin typeface="Bahnschrift Condensed" pitchFamily="34" charset="0"/>
                <a:ea typeface="Microsoft YaHei" panose="020B0503020204020204" pitchFamily="34" charset="-122"/>
                <a:cs typeface="Arial" panose="020B0604020202020204" pitchFamily="34" charset="0"/>
              </a:rPr>
              <a:t> формы 4-ис (инвестиции ) </a:t>
            </a:r>
          </a:p>
          <a:p>
            <a:pPr algn="ctr"/>
            <a:r>
              <a:rPr lang="ru-RU" sz="2500" b="1" i="1" spc="-100" dirty="0" smtClean="0">
                <a:solidFill>
                  <a:srgbClr val="8F3107"/>
                </a:solidFill>
                <a:latin typeface="Bahnschrift Condensed" pitchFamily="34" charset="0"/>
                <a:ea typeface="Microsoft YaHei" panose="020B0503020204020204" pitchFamily="34" charset="-122"/>
                <a:cs typeface="Arial" panose="020B0604020202020204" pitchFamily="34" charset="0"/>
              </a:rPr>
              <a:t>«Строительство объектов жилищно-гражданского назначения»</a:t>
            </a:r>
            <a:endParaRPr lang="ru-RU" sz="2500" b="1" i="1" spc="-100" dirty="0">
              <a:solidFill>
                <a:srgbClr val="8F3107"/>
              </a:solidFill>
              <a:latin typeface="Bahnschrift Condensed" pitchFamily="34" charset="0"/>
              <a:ea typeface="Microsoft YaHei" panose="020B0503020204020204" pitchFamily="34" charset="-122"/>
              <a:cs typeface="Arial" panose="020B0604020202020204" pitchFamily="34" charset="0"/>
            </a:endParaRPr>
          </a:p>
        </p:txBody>
      </p:sp>
      <p:grpSp>
        <p:nvGrpSpPr>
          <p:cNvPr id="45" name="Группа 44"/>
          <p:cNvGrpSpPr/>
          <p:nvPr/>
        </p:nvGrpSpPr>
        <p:grpSpPr>
          <a:xfrm>
            <a:off x="161925" y="153789"/>
            <a:ext cx="659171" cy="696534"/>
            <a:chOff x="161925" y="153789"/>
            <a:chExt cx="659171" cy="696534"/>
          </a:xfrm>
        </p:grpSpPr>
        <p:sp>
          <p:nvSpPr>
            <p:cNvPr id="46" name="矩形 1"/>
            <p:cNvSpPr/>
            <p:nvPr/>
          </p:nvSpPr>
          <p:spPr>
            <a:xfrm>
              <a:off x="161925" y="153789"/>
              <a:ext cx="511288" cy="5112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sp>
          <p:nvSpPr>
            <p:cNvPr id="47" name="矩形 25"/>
            <p:cNvSpPr/>
            <p:nvPr/>
          </p:nvSpPr>
          <p:spPr>
            <a:xfrm>
              <a:off x="450603" y="479830"/>
              <a:ext cx="370493" cy="370493"/>
            </a:xfrm>
            <a:prstGeom prst="rect">
              <a:avLst/>
            </a:prstGeom>
            <a:noFill/>
            <a:ln>
              <a:solidFill>
                <a:srgbClr val="F9A551"/>
              </a:solid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grpSp>
      <p:sp>
        <p:nvSpPr>
          <p:cNvPr id="4" name="Скругленный прямоугольник 3"/>
          <p:cNvSpPr/>
          <p:nvPr/>
        </p:nvSpPr>
        <p:spPr>
          <a:xfrm>
            <a:off x="85723" y="1216325"/>
            <a:ext cx="3511492" cy="1899577"/>
          </a:xfrm>
          <a:prstGeom prst="round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kern="700" dirty="0">
                <a:solidFill>
                  <a:srgbClr val="8F3107"/>
                </a:solidFill>
                <a:ea typeface="Microsoft YaHei" panose="020B0503020204020204" pitchFamily="34" charset="-122"/>
                <a:cs typeface="Arial" panose="020B0604020202020204" pitchFamily="34" charset="0"/>
              </a:rPr>
              <a:t>Ввод в эксплуатацию жилых домов, общежитий и жилых помещений в других строениях, предназначенных для проживания граждан, </a:t>
            </a:r>
            <a:r>
              <a:rPr lang="ru-RU" sz="1100" kern="700" dirty="0" smtClean="0">
                <a:solidFill>
                  <a:srgbClr val="8F3107"/>
                </a:solidFill>
                <a:ea typeface="Microsoft YaHei" panose="020B0503020204020204" pitchFamily="34" charset="-122"/>
                <a:cs typeface="Arial" panose="020B0604020202020204" pitchFamily="34" charset="0"/>
              </a:rPr>
              <a:t>а </a:t>
            </a:r>
            <a:r>
              <a:rPr lang="ru-RU" sz="1100" kern="700" dirty="0">
                <a:solidFill>
                  <a:srgbClr val="8F3107"/>
                </a:solidFill>
                <a:ea typeface="Microsoft YaHei" panose="020B0503020204020204" pitchFamily="34" charset="-122"/>
                <a:cs typeface="Arial" panose="020B0604020202020204" pitchFamily="34" charset="0"/>
              </a:rPr>
              <a:t>также жилых домов, предназначенных для продажи или передачи в частную собственность граждан, заказчиком (застройщиком).</a:t>
            </a:r>
          </a:p>
          <a:p>
            <a:pPr algn="just"/>
            <a:r>
              <a:rPr lang="ru-RU" sz="1140" kern="700" dirty="0">
                <a:solidFill>
                  <a:srgbClr val="8F3107"/>
                </a:solidFill>
                <a:ea typeface="Microsoft YaHei" panose="020B0503020204020204" pitchFamily="34" charset="-122"/>
                <a:cs typeface="Arial" panose="020B0604020202020204" pitchFamily="34" charset="0"/>
              </a:rPr>
              <a:t>Если в результате реконструкции действующих объектов жилья </a:t>
            </a:r>
            <a:r>
              <a:rPr lang="ru-RU" sz="1140" i="1" u="sng" kern="700" dirty="0">
                <a:solidFill>
                  <a:srgbClr val="8F3107"/>
                </a:solidFill>
                <a:ea typeface="Microsoft YaHei" panose="020B0503020204020204" pitchFamily="34" charset="-122"/>
                <a:cs typeface="Arial" panose="020B0604020202020204" pitchFamily="34" charset="0"/>
              </a:rPr>
              <a:t>увеличивается</a:t>
            </a:r>
            <a:r>
              <a:rPr lang="ru-RU" sz="1140" kern="700" dirty="0">
                <a:solidFill>
                  <a:srgbClr val="8F3107"/>
                </a:solidFill>
                <a:ea typeface="Microsoft YaHei" panose="020B0503020204020204" pitchFamily="34" charset="-122"/>
                <a:cs typeface="Arial" panose="020B0604020202020204" pitchFamily="34" charset="0"/>
              </a:rPr>
              <a:t> их мощность, </a:t>
            </a:r>
            <a:r>
              <a:rPr lang="ru-RU" sz="1140" kern="700" dirty="0" smtClean="0">
                <a:solidFill>
                  <a:srgbClr val="8F3107"/>
                </a:solidFill>
                <a:ea typeface="Microsoft YaHei" panose="020B0503020204020204" pitchFamily="34" charset="-122"/>
                <a:cs typeface="Arial" panose="020B0604020202020204" pitchFamily="34" charset="0"/>
              </a:rPr>
              <a:t>по </a:t>
            </a:r>
            <a:r>
              <a:rPr lang="ru-RU" sz="1140" kern="700" dirty="0">
                <a:solidFill>
                  <a:srgbClr val="8F3107"/>
                </a:solidFill>
                <a:ea typeface="Microsoft YaHei" panose="020B0503020204020204" pitchFamily="34" charset="-122"/>
                <a:cs typeface="Arial" panose="020B0604020202020204" pitchFamily="34" charset="0"/>
              </a:rPr>
              <a:t>таким </a:t>
            </a:r>
            <a:r>
              <a:rPr lang="ru-RU" sz="1140" kern="700" dirty="0" smtClean="0">
                <a:solidFill>
                  <a:srgbClr val="8F3107"/>
                </a:solidFill>
                <a:ea typeface="Microsoft YaHei" panose="020B0503020204020204" pitchFamily="34" charset="-122"/>
                <a:cs typeface="Arial" panose="020B0604020202020204" pitchFamily="34" charset="0"/>
              </a:rPr>
              <a:t>объектам </a:t>
            </a:r>
            <a:r>
              <a:rPr lang="ru-RU" sz="1140" kern="700" dirty="0">
                <a:solidFill>
                  <a:srgbClr val="8F3107"/>
                </a:solidFill>
                <a:ea typeface="Microsoft YaHei" panose="020B0503020204020204" pitchFamily="34" charset="-122"/>
                <a:cs typeface="Arial" panose="020B0604020202020204" pitchFamily="34" charset="0"/>
              </a:rPr>
              <a:t>отражается </a:t>
            </a:r>
            <a:r>
              <a:rPr lang="ru-RU" sz="1140" b="1" i="1" u="sng" kern="700" dirty="0">
                <a:solidFill>
                  <a:srgbClr val="8F3107"/>
                </a:solidFill>
                <a:ea typeface="Microsoft YaHei" panose="020B0503020204020204" pitchFamily="34" charset="-122"/>
                <a:cs typeface="Arial" panose="020B0604020202020204" pitchFamily="34" charset="0"/>
              </a:rPr>
              <a:t>прирост мощности. </a:t>
            </a:r>
          </a:p>
        </p:txBody>
      </p:sp>
      <p:cxnSp>
        <p:nvCxnSpPr>
          <p:cNvPr id="6" name="Прямая со стрелкой 5"/>
          <p:cNvCxnSpPr/>
          <p:nvPr/>
        </p:nvCxnSpPr>
        <p:spPr>
          <a:xfrm>
            <a:off x="3597215" y="2087592"/>
            <a:ext cx="2355011" cy="1129882"/>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Скругленный прямоугольник 50"/>
          <p:cNvSpPr/>
          <p:nvPr/>
        </p:nvSpPr>
        <p:spPr>
          <a:xfrm>
            <a:off x="123823" y="3259335"/>
            <a:ext cx="3473392" cy="1330036"/>
          </a:xfrm>
          <a:prstGeom prst="roundRect">
            <a:avLst/>
          </a:prstGeom>
          <a:gradFill flip="none" rotWithShape="1">
            <a:gsLst>
              <a:gs pos="71000">
                <a:srgbClr val="FFFF00">
                  <a:lumMod val="41000"/>
                  <a:lumOff val="59000"/>
                </a:srgbClr>
              </a:gs>
              <a:gs pos="86000">
                <a:srgbClr val="FFFF00">
                  <a:lumMod val="25000"/>
                  <a:lumOff val="75000"/>
                  <a:alpha val="97000"/>
                </a:srgbClr>
              </a:gs>
              <a:gs pos="97000">
                <a:schemeClr val="bg1"/>
              </a:gs>
              <a:gs pos="0">
                <a:srgbClr val="F9A551"/>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50" b="1" u="sng" kern="700" dirty="0" smtClean="0">
                <a:solidFill>
                  <a:srgbClr val="8F3107"/>
                </a:solidFill>
                <a:ea typeface="Microsoft YaHei" panose="020B0503020204020204" pitchFamily="34" charset="-122"/>
                <a:cs typeface="Arial" panose="020B0604020202020204" pitchFamily="34" charset="0"/>
              </a:rPr>
              <a:t>По строке 0503 </a:t>
            </a:r>
            <a:r>
              <a:rPr lang="ru-RU" sz="1250" kern="700" dirty="0" smtClean="0">
                <a:solidFill>
                  <a:srgbClr val="8F3107"/>
                </a:solidFill>
                <a:ea typeface="Microsoft YaHei" panose="020B0503020204020204" pitchFamily="34" charset="-122"/>
                <a:cs typeface="Arial" panose="020B0604020202020204" pitchFamily="34" charset="0"/>
              </a:rPr>
              <a:t>отражается ввод в эксплуатацию общей площади общежитий, спальных корпусов в учреждениях для детей-сирот и детей, оставшихся без попечения родителей, </a:t>
            </a:r>
            <a:r>
              <a:rPr lang="ru-RU" sz="1250" kern="700" dirty="0" smtClean="0">
                <a:solidFill>
                  <a:srgbClr val="8F3107"/>
                </a:solidFill>
                <a:ea typeface="Microsoft YaHei" panose="020B0503020204020204" pitchFamily="34" charset="-122"/>
                <a:cs typeface="Arial" panose="020B0604020202020204" pitchFamily="34" charset="0"/>
              </a:rPr>
              <a:t>в </a:t>
            </a:r>
            <a:r>
              <a:rPr lang="ru-RU" sz="1250" kern="700" dirty="0" smtClean="0">
                <a:solidFill>
                  <a:srgbClr val="8F3107"/>
                </a:solidFill>
                <a:ea typeface="Microsoft YaHei" panose="020B0503020204020204" pitchFamily="34" charset="-122"/>
                <a:cs typeface="Arial" panose="020B0604020202020204" pitchFamily="34" charset="0"/>
              </a:rPr>
              <a:t>специальных домах для ветеранов, престарелых и инвалидов, приютах.</a:t>
            </a:r>
          </a:p>
        </p:txBody>
      </p:sp>
      <p:cxnSp>
        <p:nvCxnSpPr>
          <p:cNvPr id="54" name="Прямая со стрелкой 53"/>
          <p:cNvCxnSpPr/>
          <p:nvPr/>
        </p:nvCxnSpPr>
        <p:spPr>
          <a:xfrm flipV="1">
            <a:off x="3597215" y="4219576"/>
            <a:ext cx="2424023" cy="1510426"/>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Скругленный прямоугольник 54"/>
          <p:cNvSpPr/>
          <p:nvPr/>
        </p:nvSpPr>
        <p:spPr>
          <a:xfrm>
            <a:off x="9506307" y="2708411"/>
            <a:ext cx="2599967" cy="1880960"/>
          </a:xfrm>
          <a:prstGeom prst="round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kern="700" dirty="0">
                <a:solidFill>
                  <a:srgbClr val="8F3107"/>
                </a:solidFill>
                <a:ea typeface="Microsoft YaHei" panose="020B0503020204020204" pitchFamily="34" charset="-122"/>
                <a:cs typeface="Arial" panose="020B0604020202020204" pitchFamily="34" charset="0"/>
              </a:rPr>
              <a:t>О</a:t>
            </a:r>
            <a:r>
              <a:rPr lang="ru-RU" sz="1200" kern="700" dirty="0" smtClean="0">
                <a:solidFill>
                  <a:srgbClr val="8F3107"/>
                </a:solidFill>
                <a:ea typeface="Microsoft YaHei" panose="020B0503020204020204" pitchFamily="34" charset="-122"/>
                <a:cs typeface="Arial" panose="020B0604020202020204" pitchFamily="34" charset="0"/>
              </a:rPr>
              <a:t>тражаются данные как по введенным в эксплуатацию объектам </a:t>
            </a:r>
            <a:r>
              <a:rPr lang="ru-RU" sz="1200" b="1" i="1" u="sng" kern="700" dirty="0" smtClean="0">
                <a:solidFill>
                  <a:srgbClr val="8F3107"/>
                </a:solidFill>
                <a:ea typeface="Microsoft YaHei" panose="020B0503020204020204" pitchFamily="34" charset="-122"/>
                <a:cs typeface="Arial" panose="020B0604020202020204" pitchFamily="34" charset="0"/>
              </a:rPr>
              <a:t>в текущем </a:t>
            </a:r>
            <a:r>
              <a:rPr lang="ru-RU" sz="1200" b="1" i="1" u="sng" kern="700" dirty="0" smtClean="0">
                <a:solidFill>
                  <a:srgbClr val="8F3107"/>
                </a:solidFill>
                <a:ea typeface="Microsoft YaHei" panose="020B0503020204020204" pitchFamily="34" charset="-122"/>
                <a:cs typeface="Arial" panose="020B0604020202020204" pitchFamily="34" charset="0"/>
              </a:rPr>
              <a:t>году</a:t>
            </a:r>
            <a:r>
              <a:rPr lang="ru-RU" sz="1200" kern="700" dirty="0" smtClean="0">
                <a:solidFill>
                  <a:srgbClr val="8F3107"/>
                </a:solidFill>
                <a:ea typeface="Microsoft YaHei" panose="020B0503020204020204" pitchFamily="34" charset="-122"/>
                <a:cs typeface="Arial" panose="020B0604020202020204" pitchFamily="34" charset="0"/>
              </a:rPr>
              <a:t>, так </a:t>
            </a:r>
            <a:r>
              <a:rPr lang="ru-RU" sz="1200" kern="700" dirty="0" smtClean="0">
                <a:solidFill>
                  <a:srgbClr val="8F3107"/>
                </a:solidFill>
                <a:ea typeface="Microsoft YaHei" panose="020B0503020204020204" pitchFamily="34" charset="-122"/>
                <a:cs typeface="Arial" panose="020B0604020202020204" pitchFamily="34" charset="0"/>
              </a:rPr>
              <a:t>и по объектам, </a:t>
            </a:r>
            <a:r>
              <a:rPr lang="ru-RU" sz="1200" b="1" i="1" u="sng" kern="700" dirty="0" smtClean="0">
                <a:solidFill>
                  <a:srgbClr val="8F3107"/>
                </a:solidFill>
                <a:ea typeface="Microsoft YaHei" panose="020B0503020204020204" pitchFamily="34" charset="-122"/>
                <a:cs typeface="Arial" panose="020B0604020202020204" pitchFamily="34" charset="0"/>
              </a:rPr>
              <a:t>строительство которых будет </a:t>
            </a:r>
            <a:r>
              <a:rPr lang="ru-RU" sz="1200" b="1" i="1" u="sng" kern="700" dirty="0" smtClean="0">
                <a:solidFill>
                  <a:srgbClr val="8F3107"/>
                </a:solidFill>
                <a:ea typeface="Microsoft YaHei" panose="020B0503020204020204" pitchFamily="34" charset="-122"/>
                <a:cs typeface="Arial" panose="020B0604020202020204" pitchFamily="34" charset="0"/>
              </a:rPr>
              <a:t>продолжаться. </a:t>
            </a:r>
          </a:p>
          <a:p>
            <a:pPr algn="just"/>
            <a:r>
              <a:rPr lang="ru-RU" sz="1200" b="1" u="sng" kern="700" spc="-100" dirty="0" smtClean="0">
                <a:solidFill>
                  <a:srgbClr val="FF0000"/>
                </a:solidFill>
                <a:effectLst>
                  <a:outerShdw blurRad="38100" dist="38100" dir="2700000" algn="tl">
                    <a:srgbClr val="000000">
                      <a:alpha val="43137"/>
                    </a:srgbClr>
                  </a:outerShdw>
                </a:effectLst>
                <a:latin typeface="Arial Black" pitchFamily="34" charset="0"/>
                <a:ea typeface="Microsoft YaHei" panose="020B0503020204020204" pitchFamily="34" charset="-122"/>
                <a:cs typeface="Arial" panose="020B0604020202020204" pitchFamily="34" charset="0"/>
              </a:rPr>
              <a:t>НЕ </a:t>
            </a:r>
            <a:r>
              <a:rPr lang="ru-RU" sz="1200" b="1" u="sng" kern="700" spc="-100" dirty="0">
                <a:solidFill>
                  <a:srgbClr val="FF0000"/>
                </a:solidFill>
                <a:effectLst>
                  <a:outerShdw blurRad="38100" dist="38100" dir="2700000" algn="tl">
                    <a:srgbClr val="000000">
                      <a:alpha val="43137"/>
                    </a:srgbClr>
                  </a:outerShdw>
                </a:effectLst>
                <a:latin typeface="Arial Black" pitchFamily="34" charset="0"/>
                <a:ea typeface="Microsoft YaHei" panose="020B0503020204020204" pitchFamily="34" charset="-122"/>
                <a:cs typeface="Arial" panose="020B0604020202020204" pitchFamily="34" charset="0"/>
              </a:rPr>
              <a:t>ОТРАЖАЮТСЯ</a:t>
            </a:r>
            <a:r>
              <a:rPr lang="ru-RU" sz="1200" b="1" u="sng" kern="700" spc="-100" dirty="0" smtClean="0">
                <a:solidFill>
                  <a:srgbClr val="FF0000"/>
                </a:solidFill>
                <a:effectLst>
                  <a:outerShdw blurRad="38100" dist="38100" dir="2700000" algn="tl">
                    <a:srgbClr val="000000">
                      <a:alpha val="43137"/>
                    </a:srgbClr>
                  </a:outerShdw>
                </a:effectLst>
                <a:latin typeface="Arial Black" pitchFamily="34" charset="0"/>
                <a:ea typeface="Microsoft YaHei" panose="020B0503020204020204" pitchFamily="34" charset="-122"/>
                <a:cs typeface="Arial" panose="020B0604020202020204" pitchFamily="34" charset="0"/>
              </a:rPr>
              <a:t>:</a:t>
            </a:r>
          </a:p>
          <a:p>
            <a:pPr algn="just"/>
            <a:r>
              <a:rPr lang="en-US" sz="1200" kern="700" spc="-100" dirty="0" smtClean="0">
                <a:solidFill>
                  <a:srgbClr val="FF0000"/>
                </a:solidFill>
                <a:latin typeface="Arial Black" pitchFamily="34" charset="0"/>
                <a:ea typeface="Microsoft YaHei" panose="020B0503020204020204" pitchFamily="34" charset="-122"/>
                <a:cs typeface="Arial" panose="020B0604020202020204" pitchFamily="34" charset="0"/>
              </a:rPr>
              <a:t> </a:t>
            </a:r>
            <a:r>
              <a:rPr lang="ru-RU" sz="1200" kern="700" spc="-100" dirty="0">
                <a:solidFill>
                  <a:srgbClr val="FF0000"/>
                </a:solidFill>
                <a:latin typeface="Arial Black" pitchFamily="34" charset="0"/>
                <a:ea typeface="Microsoft YaHei" panose="020B0503020204020204" pitchFamily="34" charset="-122"/>
                <a:cs typeface="Arial" panose="020B0604020202020204" pitchFamily="34" charset="0"/>
              </a:rPr>
              <a:t>затраты </a:t>
            </a:r>
            <a:r>
              <a:rPr lang="ru-RU" sz="1200" kern="700" spc="-100" dirty="0" smtClean="0">
                <a:solidFill>
                  <a:srgbClr val="FF0000"/>
                </a:solidFill>
                <a:latin typeface="Arial Black" pitchFamily="34" charset="0"/>
                <a:ea typeface="Microsoft YaHei" panose="020B0503020204020204" pitchFamily="34" charset="-122"/>
                <a:cs typeface="Arial" panose="020B0604020202020204" pitchFamily="34" charset="0"/>
              </a:rPr>
              <a:t> на </a:t>
            </a:r>
            <a:r>
              <a:rPr lang="ru-RU" sz="1200" kern="700" spc="-100" dirty="0">
                <a:solidFill>
                  <a:srgbClr val="FF0000"/>
                </a:solidFill>
                <a:latin typeface="Arial Black" pitchFamily="34" charset="0"/>
                <a:ea typeface="Microsoft YaHei" panose="020B0503020204020204" pitchFamily="34" charset="-122"/>
                <a:cs typeface="Arial" panose="020B0604020202020204" pitchFamily="34" charset="0"/>
              </a:rPr>
              <a:t>модернизацию жилищного </a:t>
            </a:r>
            <a:r>
              <a:rPr lang="ru-RU" sz="1200" kern="700" spc="-100" dirty="0" smtClean="0">
                <a:solidFill>
                  <a:srgbClr val="FF0000"/>
                </a:solidFill>
                <a:latin typeface="Arial Black" pitchFamily="34" charset="0"/>
                <a:ea typeface="Microsoft YaHei" panose="020B0503020204020204" pitchFamily="34" charset="-122"/>
                <a:cs typeface="Arial" panose="020B0604020202020204" pitchFamily="34" charset="0"/>
              </a:rPr>
              <a:t>фонда.</a:t>
            </a:r>
            <a:endParaRPr lang="ru-RU" sz="1200" kern="700" spc="-100" dirty="0">
              <a:solidFill>
                <a:srgbClr val="FF0000"/>
              </a:solidFill>
              <a:latin typeface="Arial Black" pitchFamily="34" charset="0"/>
              <a:ea typeface="Microsoft YaHei" panose="020B0503020204020204" pitchFamily="34" charset="-122"/>
              <a:cs typeface="Arial" panose="020B0604020202020204" pitchFamily="34" charset="0"/>
            </a:endParaRPr>
          </a:p>
          <a:p>
            <a:endParaRPr lang="ru-RU" sz="1200" b="1" i="1" u="sng" kern="700" dirty="0">
              <a:solidFill>
                <a:srgbClr val="8F3107"/>
              </a:solidFill>
              <a:ea typeface="Microsoft YaHei" panose="020B0503020204020204" pitchFamily="34" charset="-122"/>
              <a:cs typeface="Arial" panose="020B0604020202020204" pitchFamily="34" charset="0"/>
            </a:endParaRPr>
          </a:p>
        </p:txBody>
      </p:sp>
      <p:cxnSp>
        <p:nvCxnSpPr>
          <p:cNvPr id="57" name="Прямая со стрелкой 56"/>
          <p:cNvCxnSpPr>
            <a:stCxn id="55" idx="1"/>
          </p:cNvCxnSpPr>
          <p:nvPr/>
        </p:nvCxnSpPr>
        <p:spPr>
          <a:xfrm flipH="1" flipV="1">
            <a:off x="9023231" y="2786057"/>
            <a:ext cx="483076" cy="862834"/>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359659" y="4927981"/>
            <a:ext cx="2746615" cy="1531000"/>
          </a:xfrm>
          <a:prstGeom prst="roundRect">
            <a:avLst/>
          </a:prstGeom>
          <a:gradFill flip="none" rotWithShape="1">
            <a:gsLst>
              <a:gs pos="71000">
                <a:srgbClr val="FFFF00">
                  <a:lumMod val="41000"/>
                  <a:lumOff val="59000"/>
                </a:srgbClr>
              </a:gs>
              <a:gs pos="86000">
                <a:srgbClr val="FFFF00">
                  <a:lumMod val="25000"/>
                  <a:lumOff val="75000"/>
                  <a:alpha val="97000"/>
                </a:srgbClr>
              </a:gs>
              <a:gs pos="97000">
                <a:schemeClr val="bg1"/>
              </a:gs>
              <a:gs pos="0">
                <a:srgbClr val="F9A551"/>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kern="700" dirty="0" smtClean="0">
                <a:solidFill>
                  <a:srgbClr val="8F3107"/>
                </a:solidFill>
                <a:ea typeface="Microsoft YaHei" panose="020B0503020204020204" pitchFamily="34" charset="-122"/>
                <a:cs typeface="Arial" panose="020B0604020202020204" pitchFamily="34" charset="0"/>
              </a:rPr>
              <a:t>Данные </a:t>
            </a:r>
            <a:r>
              <a:rPr lang="ru-RU" sz="1200" b="1" i="1" u="sng" kern="700" dirty="0" smtClean="0">
                <a:solidFill>
                  <a:srgbClr val="8F3107"/>
                </a:solidFill>
                <a:ea typeface="Microsoft YaHei" panose="020B0503020204020204" pitchFamily="34" charset="-122"/>
                <a:cs typeface="Arial" panose="020B0604020202020204" pitchFamily="34" charset="0"/>
              </a:rPr>
              <a:t>по строке 0507 </a:t>
            </a:r>
            <a:r>
              <a:rPr lang="ru-RU" sz="1200" kern="700" dirty="0" smtClean="0">
                <a:solidFill>
                  <a:srgbClr val="8F3107"/>
                </a:solidFill>
                <a:ea typeface="Microsoft YaHei" panose="020B0503020204020204" pitchFamily="34" charset="-122"/>
                <a:cs typeface="Arial" panose="020B0604020202020204" pitchFamily="34" charset="0"/>
              </a:rPr>
              <a:t>отражаются </a:t>
            </a:r>
            <a:r>
              <a:rPr lang="ru-RU" sz="1200" kern="700" dirty="0">
                <a:solidFill>
                  <a:srgbClr val="8F3107"/>
                </a:solidFill>
                <a:ea typeface="Microsoft YaHei" panose="020B0503020204020204" pitchFamily="34" charset="-122"/>
                <a:cs typeface="Arial" panose="020B0604020202020204" pitchFamily="34" charset="0"/>
              </a:rPr>
              <a:t>на </a:t>
            </a:r>
            <a:r>
              <a:rPr lang="ru-RU" sz="1200" kern="700" dirty="0" smtClean="0">
                <a:solidFill>
                  <a:srgbClr val="8F3107"/>
                </a:solidFill>
                <a:ea typeface="Microsoft YaHei" panose="020B0503020204020204" pitchFamily="34" charset="-122"/>
                <a:cs typeface="Arial" panose="020B0604020202020204" pitchFamily="34" charset="0"/>
              </a:rPr>
              <a:t>основании акта приемки </a:t>
            </a:r>
            <a:r>
              <a:rPr lang="ru-RU" sz="1200" kern="700" dirty="0" smtClean="0">
                <a:solidFill>
                  <a:srgbClr val="8F3107"/>
                </a:solidFill>
                <a:ea typeface="Microsoft YaHei" panose="020B0503020204020204" pitchFamily="34" charset="-122"/>
                <a:cs typeface="Arial" panose="020B0604020202020204" pitchFamily="34" charset="0"/>
              </a:rPr>
              <a:t>в эксплуатацию </a:t>
            </a:r>
            <a:r>
              <a:rPr lang="ru-RU" sz="1200" kern="700" dirty="0" smtClean="0">
                <a:solidFill>
                  <a:srgbClr val="8F3107"/>
                </a:solidFill>
                <a:ea typeface="Microsoft YaHei" panose="020B0503020204020204" pitchFamily="34" charset="-122"/>
                <a:cs typeface="Arial" panose="020B0604020202020204" pitchFamily="34" charset="0"/>
              </a:rPr>
              <a:t>объекта строительства в соответствии с абзацем </a:t>
            </a:r>
            <a:r>
              <a:rPr lang="ru-RU" sz="1300" b="1" i="1" u="sng" kern="700" spc="-100" dirty="0">
                <a:solidFill>
                  <a:srgbClr val="8F3107"/>
                </a:solidFill>
                <a:ea typeface="Microsoft YaHei" panose="020B0503020204020204" pitchFamily="34" charset="-122"/>
                <a:cs typeface="Arial" panose="020B0604020202020204" pitchFamily="34" charset="0"/>
              </a:rPr>
              <a:t>«Класс по </a:t>
            </a:r>
            <a:r>
              <a:rPr lang="ru-RU" sz="1300" b="1" i="1" u="sng" kern="700" spc="-100" dirty="0" err="1">
                <a:solidFill>
                  <a:srgbClr val="8F3107"/>
                </a:solidFill>
                <a:ea typeface="Microsoft YaHei" panose="020B0503020204020204" pitchFamily="34" charset="-122"/>
                <a:cs typeface="Arial" panose="020B0604020202020204" pitchFamily="34" charset="0"/>
              </a:rPr>
              <a:t>энергоэффективности</a:t>
            </a:r>
            <a:r>
              <a:rPr lang="ru-RU" sz="1300" b="1" i="1" u="sng" kern="700" spc="-100" dirty="0">
                <a:solidFill>
                  <a:srgbClr val="8F3107"/>
                </a:solidFill>
                <a:ea typeface="Microsoft YaHei" panose="020B0503020204020204" pitchFamily="34" charset="-122"/>
                <a:cs typeface="Arial" panose="020B0604020202020204" pitchFamily="34" charset="0"/>
              </a:rPr>
              <a:t> (для многоэтажного жилого дома)».   </a:t>
            </a:r>
          </a:p>
        </p:txBody>
      </p:sp>
      <p:sp>
        <p:nvSpPr>
          <p:cNvPr id="60" name="Скругленный прямоугольник 59"/>
          <p:cNvSpPr/>
          <p:nvPr/>
        </p:nvSpPr>
        <p:spPr>
          <a:xfrm>
            <a:off x="85722" y="4654233"/>
            <a:ext cx="3511493" cy="2078496"/>
          </a:xfrm>
          <a:prstGeom prst="roundRect">
            <a:avLst/>
          </a:prstGeom>
          <a:gradFill flip="none" rotWithShape="1">
            <a:gsLst>
              <a:gs pos="71000">
                <a:srgbClr val="FFFF00">
                  <a:lumMod val="41000"/>
                  <a:lumOff val="59000"/>
                </a:srgbClr>
              </a:gs>
              <a:gs pos="86000">
                <a:srgbClr val="FFFF00">
                  <a:lumMod val="25000"/>
                  <a:lumOff val="75000"/>
                  <a:alpha val="97000"/>
                </a:srgbClr>
              </a:gs>
              <a:gs pos="97000">
                <a:schemeClr val="bg1"/>
              </a:gs>
              <a:gs pos="0">
                <a:srgbClr val="F9A551"/>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kern="700" dirty="0">
                <a:solidFill>
                  <a:srgbClr val="8F3107"/>
                </a:solidFill>
                <a:ea typeface="Microsoft YaHei" panose="020B0503020204020204" pitchFamily="34" charset="-122"/>
                <a:cs typeface="Arial" panose="020B0604020202020204" pitchFamily="34" charset="0"/>
              </a:rPr>
              <a:t>П</a:t>
            </a:r>
            <a:r>
              <a:rPr lang="ru-RU" sz="1300" kern="700" dirty="0" smtClean="0">
                <a:solidFill>
                  <a:srgbClr val="8F3107"/>
                </a:solidFill>
                <a:ea typeface="Microsoft YaHei" panose="020B0503020204020204" pitchFamily="34" charset="-122"/>
                <a:cs typeface="Arial" panose="020B0604020202020204" pitchFamily="34" charset="0"/>
              </a:rPr>
              <a:t>ри заполнении строки следует руководствоваться техническим кодексом установившейся практики </a:t>
            </a:r>
            <a:r>
              <a:rPr lang="ru-RU" sz="1300" b="1" i="1" u="sng" kern="700" spc="-100" dirty="0" smtClean="0">
                <a:solidFill>
                  <a:srgbClr val="8F3107"/>
                </a:solidFill>
                <a:ea typeface="Microsoft YaHei" panose="020B0503020204020204" pitchFamily="34" charset="-122"/>
                <a:cs typeface="Arial" panose="020B0604020202020204" pitchFamily="34" charset="0"/>
              </a:rPr>
              <a:t>«</a:t>
            </a:r>
            <a:r>
              <a:rPr lang="ru-RU" sz="1300" b="1" i="1" u="sng" kern="700" spc="-100" dirty="0" smtClean="0">
                <a:solidFill>
                  <a:srgbClr val="8F3107"/>
                </a:solidFill>
                <a:ea typeface="Microsoft YaHei" panose="020B0503020204020204" pitchFamily="34" charset="-122"/>
                <a:cs typeface="Arial" panose="020B0604020202020204" pitchFamily="34" charset="0"/>
              </a:rPr>
              <a:t>Тепловая защита зданий. Теплоэнергетические характеристики. Правила определения» (ТПК 45-2.04-196-2010 (02250), </a:t>
            </a:r>
            <a:r>
              <a:rPr lang="ru-RU" sz="1300" b="1" i="1" u="sng" kern="700" spc="-100" dirty="0">
                <a:solidFill>
                  <a:srgbClr val="8F3107"/>
                </a:solidFill>
                <a:ea typeface="Microsoft YaHei" panose="020B0503020204020204" pitchFamily="34" charset="-122"/>
                <a:cs typeface="Arial" panose="020B0604020202020204" pitchFamily="34" charset="0"/>
              </a:rPr>
              <a:t>утвержденным приказом Министерства архитектуры </a:t>
            </a:r>
            <a:r>
              <a:rPr lang="ru-RU" sz="1300" b="1" i="1" u="sng" kern="700" spc="-100" dirty="0" smtClean="0">
                <a:solidFill>
                  <a:srgbClr val="8F3107"/>
                </a:solidFill>
                <a:ea typeface="Microsoft YaHei" panose="020B0503020204020204" pitchFamily="34" charset="-122"/>
                <a:cs typeface="Arial" panose="020B0604020202020204" pitchFamily="34" charset="0"/>
              </a:rPr>
              <a:t>и </a:t>
            </a:r>
            <a:r>
              <a:rPr lang="ru-RU" sz="1300" b="1" i="1" u="sng" kern="700" spc="-100" dirty="0">
                <a:solidFill>
                  <a:srgbClr val="8F3107"/>
                </a:solidFill>
                <a:ea typeface="Microsoft YaHei" panose="020B0503020204020204" pitchFamily="34" charset="-122"/>
                <a:cs typeface="Arial" panose="020B0604020202020204" pitchFamily="34" charset="0"/>
              </a:rPr>
              <a:t>строительства Республики Беларусь </a:t>
            </a:r>
            <a:endParaRPr lang="ru-RU" sz="1300" b="1" i="1" u="sng" kern="700" spc="-100" dirty="0" smtClean="0">
              <a:solidFill>
                <a:srgbClr val="8F3107"/>
              </a:solidFill>
              <a:ea typeface="Microsoft YaHei" panose="020B0503020204020204" pitchFamily="34" charset="-122"/>
              <a:cs typeface="Arial" panose="020B0604020202020204" pitchFamily="34" charset="0"/>
            </a:endParaRPr>
          </a:p>
          <a:p>
            <a:pPr algn="just"/>
            <a:r>
              <a:rPr lang="ru-RU" sz="1300" b="1" i="1" u="sng" kern="700" spc="-100" dirty="0" smtClean="0">
                <a:solidFill>
                  <a:srgbClr val="8F3107"/>
                </a:solidFill>
                <a:ea typeface="Microsoft YaHei" panose="020B0503020204020204" pitchFamily="34" charset="-122"/>
                <a:cs typeface="Arial" panose="020B0604020202020204" pitchFamily="34" charset="0"/>
              </a:rPr>
              <a:t>от </a:t>
            </a:r>
            <a:r>
              <a:rPr lang="ru-RU" sz="1300" b="1" i="1" u="sng" kern="700" spc="-100" dirty="0">
                <a:solidFill>
                  <a:srgbClr val="8F3107"/>
                </a:solidFill>
                <a:ea typeface="Microsoft YaHei" panose="020B0503020204020204" pitchFamily="34" charset="-122"/>
                <a:cs typeface="Arial" panose="020B0604020202020204" pitchFamily="34" charset="0"/>
              </a:rPr>
              <a:t> </a:t>
            </a:r>
            <a:r>
              <a:rPr lang="ru-RU" sz="1300" b="1" i="1" u="sng" kern="700" spc="-100" dirty="0" smtClean="0">
                <a:solidFill>
                  <a:srgbClr val="8F3107"/>
                </a:solidFill>
                <a:ea typeface="Microsoft YaHei" panose="020B0503020204020204" pitchFamily="34" charset="-122"/>
                <a:cs typeface="Arial" panose="020B0604020202020204" pitchFamily="34" charset="0"/>
              </a:rPr>
              <a:t>19 </a:t>
            </a:r>
            <a:r>
              <a:rPr lang="ru-RU" sz="1300" b="1" i="1" u="sng" kern="700" spc="-100" dirty="0">
                <a:solidFill>
                  <a:srgbClr val="8F3107"/>
                </a:solidFill>
                <a:ea typeface="Microsoft YaHei" panose="020B0503020204020204" pitchFamily="34" charset="-122"/>
                <a:cs typeface="Arial" panose="020B0604020202020204" pitchFamily="34" charset="0"/>
              </a:rPr>
              <a:t>апреля 2010 г. № 115.</a:t>
            </a:r>
          </a:p>
        </p:txBody>
      </p:sp>
      <p:pic>
        <p:nvPicPr>
          <p:cNvPr id="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0031" y="523591"/>
            <a:ext cx="1931968" cy="192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Tree>
    <p:extLst>
      <p:ext uri="{BB962C8B-B14F-4D97-AF65-F5344CB8AC3E}">
        <p14:creationId xmlns:p14="http://schemas.microsoft.com/office/powerpoint/2010/main" val="3279750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946" t="21057" r="9052" b="28889"/>
          <a:stretch/>
        </p:blipFill>
        <p:spPr bwMode="auto">
          <a:xfrm>
            <a:off x="3064832" y="1300001"/>
            <a:ext cx="6484609" cy="542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Прямоугольник 43"/>
          <p:cNvSpPr/>
          <p:nvPr/>
        </p:nvSpPr>
        <p:spPr>
          <a:xfrm>
            <a:off x="0" y="8626"/>
            <a:ext cx="12191999" cy="1391549"/>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i="1" spc="-100" dirty="0" smtClean="0">
                <a:solidFill>
                  <a:srgbClr val="8F3107"/>
                </a:solidFill>
                <a:latin typeface="Bahnschrift Condensed" pitchFamily="34" charset="0"/>
                <a:ea typeface="Microsoft YaHei" panose="020B0503020204020204" pitchFamily="34" charset="-122"/>
                <a:cs typeface="Arial" panose="020B0604020202020204" pitchFamily="34" charset="0"/>
              </a:rPr>
              <a:t>Порядок  заполнения Раздела </a:t>
            </a:r>
            <a:r>
              <a:rPr lang="en-US" sz="2500" b="1" i="1" spc="-100" dirty="0" smtClean="0">
                <a:solidFill>
                  <a:srgbClr val="8F3107"/>
                </a:solidFill>
                <a:latin typeface="Bahnschrift Condensed" pitchFamily="34" charset="0"/>
                <a:ea typeface="Microsoft YaHei" panose="020B0503020204020204" pitchFamily="34" charset="-122"/>
                <a:cs typeface="Arial" panose="020B0604020202020204" pitchFamily="34" charset="0"/>
              </a:rPr>
              <a:t>III </a:t>
            </a:r>
            <a:r>
              <a:rPr lang="ru-RU" sz="2500" b="1" i="1" spc="-100" dirty="0" smtClean="0">
                <a:solidFill>
                  <a:srgbClr val="8F3107"/>
                </a:solidFill>
                <a:latin typeface="Bahnschrift Condensed" pitchFamily="34" charset="0"/>
                <a:ea typeface="Microsoft YaHei" panose="020B0503020204020204" pitchFamily="34" charset="-122"/>
                <a:cs typeface="Arial" panose="020B0604020202020204" pitchFamily="34" charset="0"/>
              </a:rPr>
              <a:t> формы 4-ис (инвестиции ) </a:t>
            </a:r>
          </a:p>
          <a:p>
            <a:pPr algn="ctr"/>
            <a:r>
              <a:rPr lang="ru-RU" sz="2500" b="1" i="1" spc="-100" dirty="0" smtClean="0">
                <a:solidFill>
                  <a:srgbClr val="8F3107"/>
                </a:solidFill>
                <a:latin typeface="Bahnschrift Condensed" pitchFamily="34" charset="0"/>
                <a:ea typeface="Microsoft YaHei" panose="020B0503020204020204" pitchFamily="34" charset="-122"/>
                <a:cs typeface="Arial" panose="020B0604020202020204" pitchFamily="34" charset="0"/>
              </a:rPr>
              <a:t>«Строительство объектов жилищно-гражданского назначения»</a:t>
            </a:r>
            <a:endParaRPr lang="ru-RU" sz="2500" b="1" i="1" spc="-100" dirty="0">
              <a:solidFill>
                <a:srgbClr val="8F3107"/>
              </a:solidFill>
              <a:latin typeface="Bahnschrift Condensed" pitchFamily="34" charset="0"/>
              <a:ea typeface="Microsoft YaHei" panose="020B0503020204020204" pitchFamily="34" charset="-122"/>
              <a:cs typeface="Arial" panose="020B0604020202020204" pitchFamily="34" charset="0"/>
            </a:endParaRPr>
          </a:p>
        </p:txBody>
      </p:sp>
      <p:grpSp>
        <p:nvGrpSpPr>
          <p:cNvPr id="45" name="Группа 44"/>
          <p:cNvGrpSpPr/>
          <p:nvPr/>
        </p:nvGrpSpPr>
        <p:grpSpPr>
          <a:xfrm>
            <a:off x="161925" y="153789"/>
            <a:ext cx="659171" cy="696534"/>
            <a:chOff x="161925" y="153789"/>
            <a:chExt cx="659171" cy="696534"/>
          </a:xfrm>
        </p:grpSpPr>
        <p:sp>
          <p:nvSpPr>
            <p:cNvPr id="46" name="矩形 1"/>
            <p:cNvSpPr/>
            <p:nvPr/>
          </p:nvSpPr>
          <p:spPr>
            <a:xfrm>
              <a:off x="161925" y="153789"/>
              <a:ext cx="511288" cy="5112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sp>
          <p:nvSpPr>
            <p:cNvPr id="47" name="矩形 25"/>
            <p:cNvSpPr/>
            <p:nvPr/>
          </p:nvSpPr>
          <p:spPr>
            <a:xfrm>
              <a:off x="450603" y="479830"/>
              <a:ext cx="370493" cy="370493"/>
            </a:xfrm>
            <a:prstGeom prst="rect">
              <a:avLst/>
            </a:prstGeom>
            <a:noFill/>
            <a:ln>
              <a:solidFill>
                <a:srgbClr val="F9A551"/>
              </a:solid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grpSp>
      <p:pic>
        <p:nvPicPr>
          <p:cNvPr id="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0031" y="523591"/>
            <a:ext cx="1931968" cy="192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Скругленный прямоугольник 47"/>
          <p:cNvSpPr/>
          <p:nvPr/>
        </p:nvSpPr>
        <p:spPr>
          <a:xfrm>
            <a:off x="161925" y="5857727"/>
            <a:ext cx="2902907" cy="701492"/>
          </a:xfrm>
          <a:prstGeom prst="roundRect">
            <a:avLst/>
          </a:prstGeom>
          <a:gradFill flip="none" rotWithShape="1">
            <a:gsLst>
              <a:gs pos="71000">
                <a:srgbClr val="FFFF00">
                  <a:lumMod val="41000"/>
                  <a:lumOff val="59000"/>
                </a:srgbClr>
              </a:gs>
              <a:gs pos="86000">
                <a:srgbClr val="FFFF00">
                  <a:lumMod val="25000"/>
                  <a:lumOff val="75000"/>
                  <a:alpha val="97000"/>
                </a:srgbClr>
              </a:gs>
              <a:gs pos="97000">
                <a:schemeClr val="bg1"/>
              </a:gs>
              <a:gs pos="0">
                <a:srgbClr val="F9A551"/>
              </a:gs>
            </a:gsLst>
            <a:lin ang="10800000" scaled="1"/>
            <a:tileRect/>
          </a:gra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kern="700" dirty="0" smtClean="0">
              <a:solidFill>
                <a:srgbClr val="FF0000"/>
              </a:solidFill>
              <a:latin typeface="Arial Black" pitchFamily="34" charset="0"/>
              <a:ea typeface="Microsoft YaHei" panose="020B0503020204020204" pitchFamily="34" charset="-122"/>
              <a:cs typeface="Arial" panose="020B0604020202020204" pitchFamily="34" charset="0"/>
            </a:endParaRPr>
          </a:p>
          <a:p>
            <a:pPr algn="just"/>
            <a:r>
              <a:rPr lang="ru-RU" sz="1200" kern="700" dirty="0" smtClean="0">
                <a:solidFill>
                  <a:srgbClr val="FF0000"/>
                </a:solidFill>
                <a:latin typeface="Arial Black" pitchFamily="34" charset="0"/>
                <a:ea typeface="Microsoft YaHei" panose="020B0503020204020204" pitchFamily="34" charset="-122"/>
                <a:cs typeface="Arial" panose="020B0604020202020204" pitchFamily="34" charset="0"/>
              </a:rPr>
              <a:t>Начиная с отчета </a:t>
            </a:r>
            <a:r>
              <a:rPr lang="ru-RU" sz="1200" kern="700" dirty="0" smtClean="0">
                <a:solidFill>
                  <a:srgbClr val="FF0000"/>
                </a:solidFill>
                <a:latin typeface="Arial Black" pitchFamily="34" charset="0"/>
                <a:ea typeface="Microsoft YaHei" panose="020B0503020204020204" pitchFamily="34" charset="-122"/>
                <a:cs typeface="Arial" panose="020B0604020202020204" pitchFamily="34" charset="0"/>
              </a:rPr>
              <a:t>за </a:t>
            </a:r>
            <a:r>
              <a:rPr lang="ru-RU" sz="1200" kern="700" dirty="0" smtClean="0">
                <a:solidFill>
                  <a:srgbClr val="FF0000"/>
                </a:solidFill>
                <a:latin typeface="Arial Black" pitchFamily="34" charset="0"/>
                <a:ea typeface="Microsoft YaHei" panose="020B0503020204020204" pitchFamily="34" charset="-122"/>
                <a:cs typeface="Arial" panose="020B0604020202020204" pitchFamily="34" charset="0"/>
              </a:rPr>
              <a:t>январь-март 2022 г. </a:t>
            </a:r>
            <a:r>
              <a:rPr lang="ru-RU" sz="1200" b="1" u="sng" kern="700" dirty="0" smtClean="0">
                <a:solidFill>
                  <a:srgbClr val="FF0000"/>
                </a:solidFill>
                <a:latin typeface="Arial Black" pitchFamily="34" charset="0"/>
                <a:ea typeface="Microsoft YaHei" panose="020B0503020204020204" pitchFamily="34" charset="-122"/>
                <a:cs typeface="Arial" panose="020B0604020202020204" pitchFamily="34" charset="0"/>
              </a:rPr>
              <a:t>строка 0514</a:t>
            </a:r>
            <a:r>
              <a:rPr lang="ru-RU" sz="1200" b="1" i="1" kern="700" dirty="0" smtClean="0">
                <a:solidFill>
                  <a:srgbClr val="FF0000"/>
                </a:solidFill>
                <a:latin typeface="Arial Black" pitchFamily="34" charset="0"/>
                <a:ea typeface="Microsoft YaHei" panose="020B0503020204020204" pitchFamily="34" charset="-122"/>
                <a:cs typeface="Arial" panose="020B0604020202020204" pitchFamily="34" charset="0"/>
              </a:rPr>
              <a:t> </a:t>
            </a:r>
            <a:r>
              <a:rPr lang="ru-RU" sz="1200" kern="700" dirty="0" smtClean="0">
                <a:solidFill>
                  <a:srgbClr val="FF0000"/>
                </a:solidFill>
                <a:latin typeface="Arial Black" pitchFamily="34" charset="0"/>
                <a:ea typeface="Microsoft YaHei" panose="020B0503020204020204" pitchFamily="34" charset="-122"/>
                <a:cs typeface="Arial" panose="020B0604020202020204" pitchFamily="34" charset="0"/>
              </a:rPr>
              <a:t>будет </a:t>
            </a:r>
            <a:r>
              <a:rPr lang="ru-RU" sz="1200" b="1" kern="700" dirty="0" smtClean="0">
                <a:solidFill>
                  <a:srgbClr val="FF0000"/>
                </a:solidFill>
                <a:latin typeface="Arial Black" pitchFamily="34" charset="0"/>
                <a:ea typeface="Microsoft YaHei" panose="020B0503020204020204" pitchFamily="34" charset="-122"/>
                <a:cs typeface="Arial" panose="020B0604020202020204" pitchFamily="34" charset="0"/>
              </a:rPr>
              <a:t>ИСКЛЮЧЕНА.</a:t>
            </a:r>
            <a:endParaRPr lang="ru-RU" sz="1200" b="1" i="1" u="sng" kern="700" dirty="0" smtClean="0">
              <a:solidFill>
                <a:srgbClr val="FF0000"/>
              </a:solidFill>
              <a:latin typeface="Arial Black" pitchFamily="34" charset="0"/>
              <a:ea typeface="Microsoft YaHei" panose="020B0503020204020204" pitchFamily="34" charset="-122"/>
              <a:cs typeface="Arial" panose="020B0604020202020204" pitchFamily="34" charset="0"/>
            </a:endParaRPr>
          </a:p>
          <a:p>
            <a:endParaRPr lang="ru-RU" sz="1200" b="1" i="1" u="sng" kern="700" dirty="0" smtClean="0">
              <a:solidFill>
                <a:srgbClr val="8F3107"/>
              </a:solidFill>
              <a:ea typeface="Microsoft YaHei" panose="020B0503020204020204" pitchFamily="34" charset="-122"/>
              <a:cs typeface="Arial" panose="020B0604020202020204" pitchFamily="34" charset="0"/>
            </a:endParaRPr>
          </a:p>
        </p:txBody>
      </p:sp>
      <p:sp>
        <p:nvSpPr>
          <p:cNvPr id="55" name="Скругленный прямоугольник 54"/>
          <p:cNvSpPr/>
          <p:nvPr/>
        </p:nvSpPr>
        <p:spPr>
          <a:xfrm>
            <a:off x="9549441" y="3131388"/>
            <a:ext cx="2529931" cy="2760453"/>
          </a:xfrm>
          <a:prstGeom prst="roundRect">
            <a:avLst/>
          </a:prstGeom>
          <a:gradFill flip="none" rotWithShape="1">
            <a:gsLst>
              <a:gs pos="71000">
                <a:srgbClr val="FFFF00">
                  <a:lumMod val="41000"/>
                  <a:lumOff val="59000"/>
                </a:srgbClr>
              </a:gs>
              <a:gs pos="86000">
                <a:srgbClr val="FFFF00">
                  <a:lumMod val="25000"/>
                  <a:lumOff val="75000"/>
                  <a:alpha val="97000"/>
                </a:srgbClr>
              </a:gs>
              <a:gs pos="97000">
                <a:schemeClr val="bg1"/>
              </a:gs>
              <a:gs pos="0">
                <a:srgbClr val="F9A551"/>
              </a:gs>
            </a:gsLst>
            <a:lin ang="10800000" scaled="1"/>
            <a:tileRect/>
          </a:gra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u="sng" kern="700" dirty="0" smtClean="0">
                <a:solidFill>
                  <a:srgbClr val="8F3107"/>
                </a:solidFill>
                <a:ea typeface="Microsoft YaHei" panose="020B0503020204020204" pitchFamily="34" charset="-122"/>
                <a:cs typeface="Arial" panose="020B0604020202020204" pitchFamily="34" charset="0"/>
              </a:rPr>
              <a:t>По строке 0522 </a:t>
            </a:r>
            <a:r>
              <a:rPr lang="ru-RU" sz="1200" kern="700" dirty="0" smtClean="0">
                <a:solidFill>
                  <a:srgbClr val="8F3107"/>
                </a:solidFill>
                <a:ea typeface="Microsoft YaHei" panose="020B0503020204020204" pitchFamily="34" charset="-122"/>
                <a:cs typeface="Arial" panose="020B0604020202020204" pitchFamily="34" charset="0"/>
              </a:rPr>
              <a:t>отражаются данные </a:t>
            </a:r>
            <a:r>
              <a:rPr lang="ru-RU" sz="1200" kern="700" dirty="0">
                <a:solidFill>
                  <a:srgbClr val="8F3107"/>
                </a:solidFill>
                <a:ea typeface="Microsoft YaHei" panose="020B0503020204020204" pitchFamily="34" charset="-122"/>
                <a:cs typeface="Arial" panose="020B0604020202020204" pitchFamily="34" charset="0"/>
              </a:rPr>
              <a:t>по строительству жилья за счет </a:t>
            </a:r>
            <a:r>
              <a:rPr lang="ru-RU" sz="1200" b="1" i="1" u="sng" kern="700" dirty="0">
                <a:solidFill>
                  <a:srgbClr val="8F3107"/>
                </a:solidFill>
                <a:ea typeface="Microsoft YaHei" panose="020B0503020204020204" pitchFamily="34" charset="-122"/>
                <a:cs typeface="Arial" panose="020B0604020202020204" pitchFamily="34" charset="0"/>
              </a:rPr>
              <a:t>прочих источников</a:t>
            </a:r>
            <a:r>
              <a:rPr lang="ru-RU" sz="1200" kern="700" dirty="0">
                <a:solidFill>
                  <a:srgbClr val="8F3107"/>
                </a:solidFill>
                <a:ea typeface="Microsoft YaHei" panose="020B0503020204020204" pitchFamily="34" charset="-122"/>
                <a:cs typeface="Arial" panose="020B0604020202020204" pitchFamily="34" charset="0"/>
              </a:rPr>
              <a:t> </a:t>
            </a:r>
            <a:r>
              <a:rPr lang="ru-RU" sz="1200" kern="700" dirty="0" smtClean="0">
                <a:solidFill>
                  <a:srgbClr val="8F3107"/>
                </a:solidFill>
                <a:ea typeface="Microsoft YaHei" panose="020B0503020204020204" pitchFamily="34" charset="-122"/>
                <a:cs typeface="Arial" panose="020B0604020202020204" pitchFamily="34" charset="0"/>
              </a:rPr>
              <a:t>(средств благотворительных фондов, гуманитарной помощи, </a:t>
            </a:r>
            <a:r>
              <a:rPr lang="ru-RU" sz="1200" b="1" i="1" u="sng" kern="700" dirty="0" smtClean="0">
                <a:solidFill>
                  <a:srgbClr val="8F3107"/>
                </a:solidFill>
                <a:ea typeface="Microsoft YaHei" panose="020B0503020204020204" pitchFamily="34" charset="-122"/>
                <a:cs typeface="Arial" panose="020B0604020202020204" pitchFamily="34" charset="0"/>
              </a:rPr>
              <a:t>жилищных </a:t>
            </a:r>
            <a:r>
              <a:rPr lang="ru-RU" sz="1200" b="1" i="1" u="sng" kern="700" dirty="0">
                <a:solidFill>
                  <a:srgbClr val="8F3107"/>
                </a:solidFill>
                <a:ea typeface="Microsoft YaHei" panose="020B0503020204020204" pitchFamily="34" charset="-122"/>
                <a:cs typeface="Arial" panose="020B0604020202020204" pitchFamily="34" charset="0"/>
              </a:rPr>
              <a:t>облигаций, средств, полученных </a:t>
            </a:r>
            <a:r>
              <a:rPr lang="ru-RU" sz="1200" b="1" i="1" u="sng" kern="700" dirty="0" smtClean="0">
                <a:solidFill>
                  <a:srgbClr val="8F3107"/>
                </a:solidFill>
                <a:ea typeface="Microsoft YaHei" panose="020B0503020204020204" pitchFamily="34" charset="-122"/>
                <a:cs typeface="Arial" panose="020B0604020202020204" pitchFamily="34" charset="0"/>
              </a:rPr>
              <a:t>от предоставления арендного </a:t>
            </a:r>
            <a:r>
              <a:rPr lang="ru-RU" sz="1200" b="1" i="1" u="sng" kern="700" dirty="0">
                <a:solidFill>
                  <a:srgbClr val="8F3107"/>
                </a:solidFill>
                <a:ea typeface="Microsoft YaHei" panose="020B0503020204020204" pitchFamily="34" charset="-122"/>
                <a:cs typeface="Arial" panose="020B0604020202020204" pitchFamily="34" charset="0"/>
              </a:rPr>
              <a:t>жилья,</a:t>
            </a:r>
            <a:r>
              <a:rPr lang="ru-RU" sz="1200" kern="700" dirty="0">
                <a:solidFill>
                  <a:srgbClr val="8F3107"/>
                </a:solidFill>
                <a:ea typeface="Microsoft YaHei" panose="020B0503020204020204" pitchFamily="34" charset="-122"/>
                <a:cs typeface="Arial" panose="020B0604020202020204" pitchFamily="34" charset="0"/>
              </a:rPr>
              <a:t> </a:t>
            </a:r>
            <a:r>
              <a:rPr lang="ru-RU" sz="1200" kern="700" dirty="0" smtClean="0">
                <a:solidFill>
                  <a:srgbClr val="8F3107"/>
                </a:solidFill>
                <a:ea typeface="Microsoft YaHei" panose="020B0503020204020204" pitchFamily="34" charset="-122"/>
                <a:cs typeface="Arial" panose="020B0604020202020204" pitchFamily="34" charset="0"/>
              </a:rPr>
              <a:t>в </a:t>
            </a:r>
            <a:r>
              <a:rPr lang="ru-RU" sz="1200" kern="700" dirty="0">
                <a:solidFill>
                  <a:srgbClr val="8F3107"/>
                </a:solidFill>
                <a:ea typeface="Microsoft YaHei" panose="020B0503020204020204" pitchFamily="34" charset="-122"/>
                <a:cs typeface="Arial" panose="020B0604020202020204" pitchFamily="34" charset="0"/>
              </a:rPr>
              <a:t>размере платы </a:t>
            </a:r>
            <a:r>
              <a:rPr lang="ru-RU" sz="1200" kern="700" dirty="0" smtClean="0">
                <a:solidFill>
                  <a:srgbClr val="8F3107"/>
                </a:solidFill>
                <a:ea typeface="Microsoft YaHei" panose="020B0503020204020204" pitchFamily="34" charset="-122"/>
                <a:cs typeface="Arial" panose="020B0604020202020204" pitchFamily="34" charset="0"/>
              </a:rPr>
              <a:t>за </a:t>
            </a:r>
            <a:r>
              <a:rPr lang="ru-RU" sz="1200" kern="700" dirty="0">
                <a:solidFill>
                  <a:srgbClr val="8F3107"/>
                </a:solidFill>
                <a:ea typeface="Microsoft YaHei" panose="020B0503020204020204" pitchFamily="34" charset="-122"/>
                <a:cs typeface="Arial" panose="020B0604020202020204" pitchFamily="34" charset="0"/>
              </a:rPr>
              <a:t>пользование таким жильем и других средств резидентов Республики Беларусь).</a:t>
            </a:r>
            <a:endParaRPr lang="ru-RU" sz="1200" kern="700" dirty="0" smtClean="0">
              <a:solidFill>
                <a:srgbClr val="8F3107"/>
              </a:solidFill>
              <a:ea typeface="Microsoft YaHei" panose="020B0503020204020204" pitchFamily="34" charset="-122"/>
              <a:cs typeface="Arial" panose="020B0604020202020204" pitchFamily="34" charset="0"/>
            </a:endParaRPr>
          </a:p>
        </p:txBody>
      </p:sp>
      <p:sp>
        <p:nvSpPr>
          <p:cNvPr id="67" name="Скругленный прямоугольник 66"/>
          <p:cNvSpPr/>
          <p:nvPr/>
        </p:nvSpPr>
        <p:spPr>
          <a:xfrm>
            <a:off x="161923" y="1633088"/>
            <a:ext cx="2902907" cy="1786299"/>
          </a:xfrm>
          <a:prstGeom prst="roundRect">
            <a:avLst/>
          </a:prstGeom>
          <a:gradFill flip="none" rotWithShape="1">
            <a:gsLst>
              <a:gs pos="71000">
                <a:srgbClr val="FFFF00">
                  <a:lumMod val="41000"/>
                  <a:lumOff val="59000"/>
                </a:srgbClr>
              </a:gs>
              <a:gs pos="86000">
                <a:srgbClr val="FFFF00">
                  <a:lumMod val="25000"/>
                  <a:lumOff val="75000"/>
                  <a:alpha val="97000"/>
                </a:srgbClr>
              </a:gs>
              <a:gs pos="97000">
                <a:schemeClr val="bg1"/>
              </a:gs>
              <a:gs pos="0">
                <a:srgbClr val="F9A551"/>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b="1" kern="700" dirty="0" smtClean="0">
                <a:solidFill>
                  <a:srgbClr val="8F3107"/>
                </a:solidFill>
                <a:ea typeface="Microsoft YaHei" panose="020B0503020204020204" pitchFamily="34" charset="-122"/>
                <a:cs typeface="Arial" panose="020B0604020202020204" pitchFamily="34" charset="0"/>
              </a:rPr>
              <a:t>Строка 0508 </a:t>
            </a:r>
            <a:r>
              <a:rPr lang="ru-RU" sz="1300" kern="700" dirty="0" smtClean="0">
                <a:solidFill>
                  <a:srgbClr val="8F3107"/>
                </a:solidFill>
                <a:ea typeface="Microsoft YaHei" panose="020B0503020204020204" pitchFamily="34" charset="-122"/>
                <a:cs typeface="Arial" panose="020B0604020202020204" pitchFamily="34" charset="0"/>
              </a:rPr>
              <a:t>заполняется </a:t>
            </a:r>
            <a:r>
              <a:rPr lang="ru-RU" sz="1300" kern="700" dirty="0" smtClean="0">
                <a:solidFill>
                  <a:srgbClr val="8F3107"/>
                </a:solidFill>
                <a:ea typeface="Microsoft YaHei" panose="020B0503020204020204" pitchFamily="34" charset="-122"/>
                <a:cs typeface="Arial" panose="020B0604020202020204" pitchFamily="34" charset="0"/>
              </a:rPr>
              <a:t>при </a:t>
            </a:r>
            <a:r>
              <a:rPr lang="ru-RU" sz="1300" kern="700" dirty="0" smtClean="0">
                <a:solidFill>
                  <a:srgbClr val="8F3107"/>
                </a:solidFill>
                <a:ea typeface="Microsoft YaHei" panose="020B0503020204020204" pitchFamily="34" charset="-122"/>
                <a:cs typeface="Arial" panose="020B0604020202020204" pitchFamily="34" charset="0"/>
              </a:rPr>
              <a:t>условии, когда </a:t>
            </a:r>
            <a:r>
              <a:rPr lang="ru-RU" sz="1300" kern="700" dirty="0" smtClean="0">
                <a:solidFill>
                  <a:srgbClr val="8F3107"/>
                </a:solidFill>
                <a:ea typeface="Microsoft YaHei" panose="020B0503020204020204" pitchFamily="34" charset="-122"/>
                <a:cs typeface="Arial" panose="020B0604020202020204" pitchFamily="34" charset="0"/>
              </a:rPr>
              <a:t>в </a:t>
            </a:r>
            <a:r>
              <a:rPr lang="ru-RU" sz="1300" kern="700" dirty="0" smtClean="0">
                <a:solidFill>
                  <a:srgbClr val="8F3107"/>
                </a:solidFill>
                <a:ea typeface="Microsoft YaHei" panose="020B0503020204020204" pitchFamily="34" charset="-122"/>
                <a:cs typeface="Arial" panose="020B0604020202020204" pitchFamily="34" charset="0"/>
              </a:rPr>
              <a:t>многоквартирных жилых домах электрическая энергия используется одновременно на все </a:t>
            </a:r>
            <a:r>
              <a:rPr lang="ru-RU" sz="1300" b="1" i="1" u="sng" kern="700" dirty="0" smtClean="0">
                <a:solidFill>
                  <a:srgbClr val="8F3107"/>
                </a:solidFill>
                <a:ea typeface="Microsoft YaHei" panose="020B0503020204020204" pitchFamily="34" charset="-122"/>
                <a:cs typeface="Arial" panose="020B0604020202020204" pitchFamily="34" charset="0"/>
              </a:rPr>
              <a:t>три </a:t>
            </a:r>
            <a:r>
              <a:rPr lang="ru-RU" sz="1300" b="1" i="1" u="sng" kern="700" dirty="0" smtClean="0">
                <a:solidFill>
                  <a:srgbClr val="8F3107"/>
                </a:solidFill>
                <a:ea typeface="Microsoft YaHei" panose="020B0503020204020204" pitchFamily="34" charset="-122"/>
                <a:cs typeface="Arial" panose="020B0604020202020204" pitchFamily="34" charset="0"/>
              </a:rPr>
              <a:t>цели (отопление, горячее водоснабжение </a:t>
            </a:r>
            <a:r>
              <a:rPr lang="ru-RU" sz="1300" b="1" i="1" u="sng" kern="700" dirty="0" smtClean="0">
                <a:solidFill>
                  <a:srgbClr val="8F3107"/>
                </a:solidFill>
                <a:ea typeface="Microsoft YaHei" panose="020B0503020204020204" pitchFamily="34" charset="-122"/>
                <a:cs typeface="Arial" panose="020B0604020202020204" pitchFamily="34" charset="0"/>
              </a:rPr>
              <a:t>и </a:t>
            </a:r>
            <a:r>
              <a:rPr lang="ru-RU" sz="1300" b="1" i="1" u="sng" kern="700" dirty="0" smtClean="0">
                <a:solidFill>
                  <a:srgbClr val="8F3107"/>
                </a:solidFill>
                <a:ea typeface="Microsoft YaHei" panose="020B0503020204020204" pitchFamily="34" charset="-122"/>
                <a:cs typeface="Arial" panose="020B0604020202020204" pitchFamily="34" charset="0"/>
              </a:rPr>
              <a:t>приготовление пищи).</a:t>
            </a:r>
          </a:p>
        </p:txBody>
      </p:sp>
      <p:sp>
        <p:nvSpPr>
          <p:cNvPr id="81"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
        <p:nvSpPr>
          <p:cNvPr id="84" name="Скругленный прямоугольник 83"/>
          <p:cNvSpPr/>
          <p:nvPr/>
        </p:nvSpPr>
        <p:spPr>
          <a:xfrm>
            <a:off x="161927" y="3692105"/>
            <a:ext cx="2902905" cy="1828800"/>
          </a:xfrm>
          <a:prstGeom prst="roundRect">
            <a:avLst/>
          </a:prstGeom>
          <a:gradFill flip="none" rotWithShape="1">
            <a:gsLst>
              <a:gs pos="71000">
                <a:srgbClr val="FFFF00">
                  <a:lumMod val="41000"/>
                  <a:lumOff val="59000"/>
                </a:srgbClr>
              </a:gs>
              <a:gs pos="86000">
                <a:srgbClr val="FFFF00">
                  <a:lumMod val="25000"/>
                  <a:lumOff val="75000"/>
                  <a:alpha val="97000"/>
                </a:srgbClr>
              </a:gs>
              <a:gs pos="97000">
                <a:schemeClr val="bg1"/>
              </a:gs>
              <a:gs pos="0">
                <a:srgbClr val="F9A551"/>
              </a:gs>
            </a:gsLst>
            <a:lin ang="10800000" scaled="1"/>
            <a:tileRect/>
          </a:gra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kern="700" dirty="0" smtClean="0">
              <a:solidFill>
                <a:srgbClr val="8F3107"/>
              </a:solidFill>
              <a:ea typeface="Microsoft YaHei" panose="020B0503020204020204" pitchFamily="34" charset="-122"/>
              <a:cs typeface="Arial" panose="020B0604020202020204" pitchFamily="34" charset="0"/>
            </a:endParaRPr>
          </a:p>
          <a:p>
            <a:pPr algn="just"/>
            <a:r>
              <a:rPr lang="ru-RU" sz="1200" kern="700" dirty="0" smtClean="0">
                <a:solidFill>
                  <a:srgbClr val="8F3107"/>
                </a:solidFill>
                <a:ea typeface="Microsoft YaHei" panose="020B0503020204020204" pitchFamily="34" charset="-122"/>
                <a:cs typeface="Arial" panose="020B0604020202020204" pitchFamily="34" charset="0"/>
              </a:rPr>
              <a:t>Освоенные объемы инвестиций в основной капитал, ввод в эксплуатацию общей площади жилья </a:t>
            </a:r>
            <a:r>
              <a:rPr lang="ru-RU" sz="1200" b="1" u="sng" kern="700" dirty="0" smtClean="0">
                <a:solidFill>
                  <a:srgbClr val="8F3107"/>
                </a:solidFill>
                <a:ea typeface="Microsoft YaHei" panose="020B0503020204020204" pitchFamily="34" charset="-122"/>
                <a:cs typeface="Arial" panose="020B0604020202020204" pitchFamily="34" charset="0"/>
              </a:rPr>
              <a:t>за счет средств семейного капитала отражаются по строке 0512</a:t>
            </a:r>
            <a:r>
              <a:rPr lang="ru-RU" sz="1200" kern="700" dirty="0" smtClean="0">
                <a:solidFill>
                  <a:srgbClr val="8F3107"/>
                </a:solidFill>
                <a:ea typeface="Microsoft YaHei" panose="020B0503020204020204" pitchFamily="34" charset="-122"/>
                <a:cs typeface="Arial" panose="020B0604020202020204" pitchFamily="34" charset="0"/>
              </a:rPr>
              <a:t>, поскольку финансирование расходов на выплату семейного капитала осуществляется за счет республиканского бюджета.</a:t>
            </a:r>
          </a:p>
          <a:p>
            <a:endParaRPr lang="ru-RU" sz="1300" b="1" i="1" u="sng" kern="700" dirty="0" smtClean="0">
              <a:solidFill>
                <a:srgbClr val="8F3107"/>
              </a:solidFill>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71043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43"/>
          <p:cNvSpPr/>
          <p:nvPr/>
        </p:nvSpPr>
        <p:spPr>
          <a:xfrm>
            <a:off x="1" y="-30698"/>
            <a:ext cx="12191999" cy="1391549"/>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i="1" spc="-100" dirty="0" smtClean="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 </a:t>
            </a:r>
            <a:endPar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endParaRPr>
          </a:p>
        </p:txBody>
      </p:sp>
      <p:grpSp>
        <p:nvGrpSpPr>
          <p:cNvPr id="45" name="Группа 44"/>
          <p:cNvGrpSpPr/>
          <p:nvPr/>
        </p:nvGrpSpPr>
        <p:grpSpPr>
          <a:xfrm>
            <a:off x="161925" y="153789"/>
            <a:ext cx="659171" cy="696534"/>
            <a:chOff x="161925" y="153789"/>
            <a:chExt cx="659171" cy="696534"/>
          </a:xfrm>
        </p:grpSpPr>
        <p:sp>
          <p:nvSpPr>
            <p:cNvPr id="46" name="矩形 1"/>
            <p:cNvSpPr/>
            <p:nvPr/>
          </p:nvSpPr>
          <p:spPr>
            <a:xfrm>
              <a:off x="161925" y="153789"/>
              <a:ext cx="511288" cy="5112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sp>
          <p:nvSpPr>
            <p:cNvPr id="47" name="矩形 25"/>
            <p:cNvSpPr/>
            <p:nvPr/>
          </p:nvSpPr>
          <p:spPr>
            <a:xfrm>
              <a:off x="450603" y="479830"/>
              <a:ext cx="370493" cy="370493"/>
            </a:xfrm>
            <a:prstGeom prst="rect">
              <a:avLst/>
            </a:prstGeom>
            <a:noFill/>
            <a:ln>
              <a:solidFill>
                <a:srgbClr val="F9A551"/>
              </a:solid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gr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946" t="21057" r="9052" b="28889"/>
          <a:stretch/>
        </p:blipFill>
        <p:spPr bwMode="auto">
          <a:xfrm>
            <a:off x="4761782" y="1903876"/>
            <a:ext cx="5730082" cy="478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лако 4"/>
          <p:cNvSpPr/>
          <p:nvPr/>
        </p:nvSpPr>
        <p:spPr>
          <a:xfrm>
            <a:off x="161925" y="153789"/>
            <a:ext cx="5772150" cy="2849649"/>
          </a:xfrm>
          <a:prstGeom prst="cloud">
            <a:avLst/>
          </a:prstGeom>
          <a:gradFill>
            <a:gsLst>
              <a:gs pos="0">
                <a:srgbClr val="FF9900"/>
              </a:gs>
              <a:gs pos="15000">
                <a:srgbClr val="FF9900"/>
              </a:gs>
              <a:gs pos="100000">
                <a:schemeClr val="bg1"/>
              </a:gs>
            </a:gsLst>
            <a:path path="circle">
              <a:fillToRect r="100000" b="100000"/>
            </a:path>
          </a:gradFill>
          <a:ln w="19050">
            <a:solidFill>
              <a:srgbClr val="8F310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00" b="1" dirty="0" smtClean="0">
              <a:solidFill>
                <a:schemeClr val="accent6">
                  <a:lumMod val="50000"/>
                </a:schemeClr>
              </a:solidFill>
              <a:latin typeface="Arial Unicode MS" pitchFamily="34" charset="-128"/>
              <a:ea typeface="Arial Unicode MS" pitchFamily="34" charset="-128"/>
              <a:cs typeface="Arial Unicode MS" pitchFamily="34" charset="-128"/>
            </a:endParaRPr>
          </a:p>
          <a:p>
            <a:pPr algn="ctr"/>
            <a:r>
              <a:rPr lang="ru-RU" sz="1300" dirty="0" smtClean="0">
                <a:solidFill>
                  <a:srgbClr val="8F3107"/>
                </a:solidFill>
                <a:latin typeface="Arial Unicode MS" pitchFamily="34" charset="-128"/>
                <a:ea typeface="Arial Unicode MS" pitchFamily="34" charset="-128"/>
                <a:cs typeface="Arial Unicode MS" pitchFamily="34" charset="-128"/>
              </a:rPr>
              <a:t>Субсидии </a:t>
            </a:r>
            <a:r>
              <a:rPr lang="ru-RU" sz="1300" dirty="0">
                <a:solidFill>
                  <a:srgbClr val="8F3107"/>
                </a:solidFill>
                <a:latin typeface="Arial Unicode MS" pitchFamily="34" charset="-128"/>
                <a:ea typeface="Arial Unicode MS" pitchFamily="34" charset="-128"/>
                <a:cs typeface="Arial Unicode MS" pitchFamily="34" charset="-128"/>
              </a:rPr>
              <a:t>на уплату части процентов за пользование кредитом, выдаваемые банками на строительство (реконструкцию) жилых помещений, и субсидии на погашение основного долга по этому кредиту гражданам, осуществляющим строительство (реконструкцию) жилых помещений </a:t>
            </a:r>
            <a:r>
              <a:rPr lang="ru-RU" sz="1300" dirty="0" smtClean="0">
                <a:solidFill>
                  <a:srgbClr val="8F3107"/>
                </a:solidFill>
                <a:latin typeface="Arial Unicode MS" pitchFamily="34" charset="-128"/>
                <a:ea typeface="Arial Unicode MS" pitchFamily="34" charset="-128"/>
                <a:cs typeface="Arial Unicode MS" pitchFamily="34" charset="-128"/>
              </a:rPr>
              <a:t>(</a:t>
            </a:r>
            <a:r>
              <a:rPr lang="ru-RU" sz="1300" b="1" u="sng" dirty="0" smtClean="0">
                <a:solidFill>
                  <a:srgbClr val="8F3107"/>
                </a:solidFill>
                <a:latin typeface="Arial Unicode MS" pitchFamily="34" charset="-128"/>
                <a:ea typeface="Arial Unicode MS" pitchFamily="34" charset="-128"/>
                <a:cs typeface="Arial Unicode MS" pitchFamily="34" charset="-128"/>
              </a:rPr>
              <a:t>Указ </a:t>
            </a:r>
            <a:r>
              <a:rPr lang="ru-RU" sz="1300" b="1" u="sng" dirty="0">
                <a:solidFill>
                  <a:srgbClr val="8F3107"/>
                </a:solidFill>
                <a:latin typeface="Arial Unicode MS" pitchFamily="34" charset="-128"/>
                <a:ea typeface="Arial Unicode MS" pitchFamily="34" charset="-128"/>
                <a:cs typeface="Arial Unicode MS" pitchFamily="34" charset="-128"/>
              </a:rPr>
              <a:t>Президента Республики Беларусь от 04.07.2017 № </a:t>
            </a:r>
            <a:r>
              <a:rPr lang="ru-RU" sz="1300" b="1" u="sng" dirty="0" smtClean="0">
                <a:solidFill>
                  <a:srgbClr val="8F3107"/>
                </a:solidFill>
                <a:latin typeface="Arial Unicode MS" pitchFamily="34" charset="-128"/>
                <a:ea typeface="Arial Unicode MS" pitchFamily="34" charset="-128"/>
                <a:cs typeface="Arial Unicode MS" pitchFamily="34" charset="-128"/>
              </a:rPr>
              <a:t>240 – далее Указ № 240 </a:t>
            </a:r>
            <a:r>
              <a:rPr lang="ru-RU" sz="1300" b="1" u="sng" dirty="0">
                <a:solidFill>
                  <a:srgbClr val="8F3107"/>
                </a:solidFill>
                <a:latin typeface="Arial Unicode MS" pitchFamily="34" charset="-128"/>
                <a:ea typeface="Arial Unicode MS" pitchFamily="34" charset="-128"/>
                <a:cs typeface="Arial Unicode MS" pitchFamily="34" charset="-128"/>
              </a:rPr>
              <a:t>)</a:t>
            </a:r>
          </a:p>
          <a:p>
            <a:pPr algn="ctr"/>
            <a:r>
              <a:rPr lang="ru-RU" sz="1300" dirty="0" smtClean="0">
                <a:solidFill>
                  <a:srgbClr val="8F3107"/>
                </a:solidFill>
                <a:latin typeface="Arial Unicode MS" pitchFamily="34" charset="-128"/>
                <a:ea typeface="Arial Unicode MS" pitchFamily="34" charset="-128"/>
                <a:cs typeface="Arial Unicode MS" pitchFamily="34" charset="-128"/>
              </a:rPr>
              <a:t>необходимо </a:t>
            </a:r>
            <a:r>
              <a:rPr lang="ru-RU" sz="1300" dirty="0">
                <a:solidFill>
                  <a:srgbClr val="8F3107"/>
                </a:solidFill>
                <a:latin typeface="Arial Unicode MS" pitchFamily="34" charset="-128"/>
                <a:ea typeface="Arial Unicode MS" pitchFamily="34" charset="-128"/>
                <a:cs typeface="Arial Unicode MS" pitchFamily="34" charset="-128"/>
              </a:rPr>
              <a:t>отражать </a:t>
            </a:r>
            <a:r>
              <a:rPr lang="ru-RU" sz="1300" b="1" u="sng" dirty="0">
                <a:solidFill>
                  <a:srgbClr val="8F3107"/>
                </a:solidFill>
                <a:latin typeface="Arial Unicode MS" pitchFamily="34" charset="-128"/>
                <a:ea typeface="Arial Unicode MS" pitchFamily="34" charset="-128"/>
                <a:cs typeface="Arial Unicode MS" pitchFamily="34" charset="-128"/>
              </a:rPr>
              <a:t>по строке 0519 «кредиты (займы) банков». </a:t>
            </a:r>
          </a:p>
        </p:txBody>
      </p:sp>
      <p:sp>
        <p:nvSpPr>
          <p:cNvPr id="8" name="Горизонтальный свиток 7"/>
          <p:cNvSpPr/>
          <p:nvPr/>
        </p:nvSpPr>
        <p:spPr>
          <a:xfrm>
            <a:off x="161925" y="3209026"/>
            <a:ext cx="4599857" cy="2863970"/>
          </a:xfrm>
          <a:prstGeom prst="horizontalScroll">
            <a:avLst/>
          </a:prstGeom>
          <a:gradFill flip="none" rotWithShape="1">
            <a:gsLst>
              <a:gs pos="0">
                <a:srgbClr val="FF9900"/>
              </a:gs>
              <a:gs pos="52000">
                <a:srgbClr val="FF9966"/>
              </a:gs>
              <a:gs pos="77000">
                <a:srgbClr val="FFFF99"/>
              </a:gs>
            </a:gsLst>
            <a:lin ang="2700000" scaled="1"/>
            <a:tileRect/>
          </a:gradFill>
          <a:ln w="19050">
            <a:solidFill>
              <a:srgbClr val="8F3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b="1" dirty="0">
                <a:solidFill>
                  <a:srgbClr val="6F2605"/>
                </a:solidFill>
                <a:latin typeface="Monotype Corsiva" pitchFamily="66" charset="0"/>
              </a:rPr>
              <a:t>Субсидии по У</a:t>
            </a:r>
            <a:r>
              <a:rPr lang="ru-RU" sz="1500" b="1" dirty="0" smtClean="0">
                <a:solidFill>
                  <a:srgbClr val="6F2605"/>
                </a:solidFill>
                <a:latin typeface="Monotype Corsiva" pitchFamily="66" charset="0"/>
              </a:rPr>
              <a:t>казу </a:t>
            </a:r>
            <a:r>
              <a:rPr lang="ru-RU" sz="1500" b="1" dirty="0">
                <a:solidFill>
                  <a:srgbClr val="6F2605"/>
                </a:solidFill>
                <a:latin typeface="Monotype Corsiva" pitchFamily="66" charset="0"/>
              </a:rPr>
              <a:t>№ 240 </a:t>
            </a:r>
            <a:r>
              <a:rPr lang="ru-RU" sz="1500" dirty="0">
                <a:solidFill>
                  <a:srgbClr val="6F2605"/>
                </a:solidFill>
                <a:latin typeface="Monotype Corsiva" pitchFamily="66" charset="0"/>
              </a:rPr>
              <a:t>являются одной из форм государственной поддержки граждан </a:t>
            </a:r>
            <a:r>
              <a:rPr lang="ru-RU" sz="1500" dirty="0" smtClean="0">
                <a:solidFill>
                  <a:srgbClr val="6F2605"/>
                </a:solidFill>
                <a:latin typeface="Monotype Corsiva" pitchFamily="66" charset="0"/>
              </a:rPr>
              <a:t>при </a:t>
            </a:r>
            <a:r>
              <a:rPr lang="ru-RU" sz="1500" dirty="0">
                <a:solidFill>
                  <a:srgbClr val="6F2605"/>
                </a:solidFill>
                <a:latin typeface="Monotype Corsiva" pitchFamily="66" charset="0"/>
              </a:rPr>
              <a:t>строительстве жилья, следовательно данные о вводе </a:t>
            </a:r>
            <a:r>
              <a:rPr lang="ru-RU" sz="1500" dirty="0">
                <a:solidFill>
                  <a:srgbClr val="6F2605"/>
                </a:solidFill>
                <a:latin typeface="Monotype Corsiva" pitchFamily="66" charset="0"/>
              </a:rPr>
              <a:t> </a:t>
            </a:r>
            <a:r>
              <a:rPr lang="ru-RU" sz="1500" dirty="0" smtClean="0">
                <a:solidFill>
                  <a:srgbClr val="6F2605"/>
                </a:solidFill>
                <a:latin typeface="Monotype Corsiva" pitchFamily="66" charset="0"/>
              </a:rPr>
              <a:t>в </a:t>
            </a:r>
            <a:r>
              <a:rPr lang="ru-RU" sz="1500" dirty="0">
                <a:solidFill>
                  <a:srgbClr val="6F2605"/>
                </a:solidFill>
                <a:latin typeface="Monotype Corsiva" pitchFamily="66" charset="0"/>
              </a:rPr>
              <a:t>эксплуатацию общей площади жилья </a:t>
            </a:r>
            <a:r>
              <a:rPr lang="ru-RU" sz="1500" dirty="0" smtClean="0">
                <a:solidFill>
                  <a:srgbClr val="6F2605"/>
                </a:solidFill>
                <a:latin typeface="Monotype Corsiva" pitchFamily="66" charset="0"/>
              </a:rPr>
              <a:t>с </a:t>
            </a:r>
            <a:r>
              <a:rPr lang="ru-RU" sz="1500" dirty="0">
                <a:solidFill>
                  <a:srgbClr val="6F2605"/>
                </a:solidFill>
                <a:latin typeface="Monotype Corsiva" pitchFamily="66" charset="0"/>
              </a:rPr>
              <a:t>использованием вышеуказанных субсидий следует отражать в формах 6-ис (инвестиции) </a:t>
            </a:r>
            <a:r>
              <a:rPr lang="ru-RU" sz="1500" dirty="0" smtClean="0">
                <a:solidFill>
                  <a:srgbClr val="6F2605"/>
                </a:solidFill>
                <a:latin typeface="Monotype Corsiva" pitchFamily="66" charset="0"/>
              </a:rPr>
              <a:t>и </a:t>
            </a:r>
            <a:r>
              <a:rPr lang="ru-RU" sz="1500" dirty="0">
                <a:solidFill>
                  <a:srgbClr val="6F2605"/>
                </a:solidFill>
                <a:latin typeface="Monotype Corsiva" pitchFamily="66" charset="0"/>
              </a:rPr>
              <a:t>4-ис (инвестиции) как жилье, построенное </a:t>
            </a:r>
            <a:r>
              <a:rPr lang="ru-RU" sz="1500" dirty="0" smtClean="0">
                <a:solidFill>
                  <a:srgbClr val="6F2605"/>
                </a:solidFill>
                <a:latin typeface="Monotype Corsiva" pitchFamily="66" charset="0"/>
              </a:rPr>
              <a:t>с </a:t>
            </a:r>
            <a:r>
              <a:rPr lang="ru-RU" sz="1500" dirty="0">
                <a:solidFill>
                  <a:srgbClr val="6F2605"/>
                </a:solidFill>
                <a:latin typeface="Monotype Corsiva" pitchFamily="66" charset="0"/>
              </a:rPr>
              <a:t>использованием государственной поддержки </a:t>
            </a:r>
            <a:endParaRPr lang="ru-RU" sz="1500" dirty="0" smtClean="0">
              <a:solidFill>
                <a:srgbClr val="6F2605"/>
              </a:solidFill>
              <a:latin typeface="Monotype Corsiva" pitchFamily="66" charset="0"/>
            </a:endParaRPr>
          </a:p>
          <a:p>
            <a:pPr algn="just"/>
            <a:r>
              <a:rPr lang="ru-RU" sz="1500" dirty="0" smtClean="0">
                <a:solidFill>
                  <a:srgbClr val="6F2605"/>
                </a:solidFill>
                <a:latin typeface="Monotype Corsiva" pitchFamily="66" charset="0"/>
              </a:rPr>
              <a:t>(</a:t>
            </a:r>
            <a:r>
              <a:rPr lang="ru-RU" sz="1500" b="1" u="sng" dirty="0" smtClean="0">
                <a:solidFill>
                  <a:srgbClr val="6F2605"/>
                </a:solidFill>
                <a:effectLst>
                  <a:outerShdw blurRad="38100" dist="38100" dir="2700000" algn="tl">
                    <a:srgbClr val="000000">
                      <a:alpha val="43137"/>
                    </a:srgbClr>
                  </a:outerShdw>
                </a:effectLst>
                <a:latin typeface="Monotype Corsiva" pitchFamily="66" charset="0"/>
              </a:rPr>
              <a:t>строка </a:t>
            </a:r>
            <a:r>
              <a:rPr lang="ru-RU" sz="1500" b="1" u="sng" dirty="0">
                <a:solidFill>
                  <a:srgbClr val="6F2605"/>
                </a:solidFill>
                <a:effectLst>
                  <a:outerShdw blurRad="38100" dist="38100" dir="2700000" algn="tl">
                    <a:srgbClr val="000000">
                      <a:alpha val="43137"/>
                    </a:srgbClr>
                  </a:outerShdw>
                </a:effectLst>
                <a:latin typeface="Monotype Corsiva" pitchFamily="66" charset="0"/>
              </a:rPr>
              <a:t>0528).</a:t>
            </a:r>
          </a:p>
        </p:txBody>
      </p:sp>
      <p:pic>
        <p:nvPicPr>
          <p:cNvPr id="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0031" y="523591"/>
            <a:ext cx="1931968" cy="192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Овал 8"/>
          <p:cNvSpPr/>
          <p:nvPr/>
        </p:nvSpPr>
        <p:spPr>
          <a:xfrm>
            <a:off x="6840744" y="6072996"/>
            <a:ext cx="560720" cy="1811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Tree>
    <p:extLst>
      <p:ext uri="{BB962C8B-B14F-4D97-AF65-F5344CB8AC3E}">
        <p14:creationId xmlns:p14="http://schemas.microsoft.com/office/powerpoint/2010/main" val="3450060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34" t="32371" r="9254" b="22786"/>
          <a:stretch/>
        </p:blipFill>
        <p:spPr bwMode="auto">
          <a:xfrm>
            <a:off x="85725" y="1537175"/>
            <a:ext cx="5272962"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Прямоугольник 43"/>
          <p:cNvSpPr/>
          <p:nvPr/>
        </p:nvSpPr>
        <p:spPr>
          <a:xfrm>
            <a:off x="-1" y="8626"/>
            <a:ext cx="12191999" cy="1528549"/>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Порядок </a:t>
            </a:r>
            <a:r>
              <a:rPr lang="ru-RU" sz="2500" b="1" i="1" spc="-100" dirty="0" smtClean="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 заполнения </a:t>
            </a: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Раздела </a:t>
            </a:r>
            <a:r>
              <a:rPr lang="en-US"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III </a:t>
            </a: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 формы 4-ис (инвестиции ) </a:t>
            </a:r>
          </a:p>
          <a:p>
            <a:pPr algn="ct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«Строительство объектов жилищно-гражданского назначения»</a:t>
            </a:r>
          </a:p>
        </p:txBody>
      </p:sp>
      <p:grpSp>
        <p:nvGrpSpPr>
          <p:cNvPr id="45" name="Группа 44"/>
          <p:cNvGrpSpPr/>
          <p:nvPr/>
        </p:nvGrpSpPr>
        <p:grpSpPr>
          <a:xfrm>
            <a:off x="161925" y="153789"/>
            <a:ext cx="659171" cy="696534"/>
            <a:chOff x="161925" y="153789"/>
            <a:chExt cx="659171" cy="696534"/>
          </a:xfrm>
        </p:grpSpPr>
        <p:sp>
          <p:nvSpPr>
            <p:cNvPr id="46" name="矩形 1"/>
            <p:cNvSpPr/>
            <p:nvPr/>
          </p:nvSpPr>
          <p:spPr>
            <a:xfrm>
              <a:off x="161925" y="153789"/>
              <a:ext cx="511288" cy="5112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sp>
          <p:nvSpPr>
            <p:cNvPr id="47" name="矩形 25"/>
            <p:cNvSpPr/>
            <p:nvPr/>
          </p:nvSpPr>
          <p:spPr>
            <a:xfrm>
              <a:off x="450603" y="479830"/>
              <a:ext cx="370493" cy="370493"/>
            </a:xfrm>
            <a:prstGeom prst="rect">
              <a:avLst/>
            </a:prstGeom>
            <a:noFill/>
            <a:ln>
              <a:solidFill>
                <a:srgbClr val="F9A551"/>
              </a:solid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grpSp>
      <p:pic>
        <p:nvPicPr>
          <p:cNvPr id="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485" y="575008"/>
            <a:ext cx="1723741" cy="171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Скругленный прямоугольник 11"/>
          <p:cNvSpPr/>
          <p:nvPr/>
        </p:nvSpPr>
        <p:spPr>
          <a:xfrm>
            <a:off x="285750" y="5299550"/>
            <a:ext cx="3971925" cy="1396525"/>
          </a:xfrm>
          <a:prstGeom prst="roundRect">
            <a:avLst/>
          </a:prstGeom>
          <a:gradFill flip="none" rotWithShape="1">
            <a:gsLst>
              <a:gs pos="39000">
                <a:srgbClr val="CAA284"/>
              </a:gs>
              <a:gs pos="78000">
                <a:schemeClr val="bg1">
                  <a:lumMod val="95000"/>
                </a:schemeClr>
              </a:gs>
              <a:gs pos="0">
                <a:srgbClr val="E2BD86"/>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b="1" i="1" u="sng" dirty="0" smtClean="0">
                <a:solidFill>
                  <a:schemeClr val="accent6">
                    <a:lumMod val="50000"/>
                  </a:schemeClr>
                </a:solidFill>
                <a:effectLst>
                  <a:outerShdw blurRad="38100" dist="38100" dir="2700000" algn="tl">
                    <a:srgbClr val="000000">
                      <a:alpha val="43137"/>
                    </a:srgbClr>
                  </a:outerShdw>
                </a:effectLst>
                <a:latin typeface="Monotype Corsiva" pitchFamily="66" charset="0"/>
              </a:rPr>
              <a:t>Квартира</a:t>
            </a:r>
            <a:r>
              <a:rPr lang="ru-RU" i="1" dirty="0" smtClean="0">
                <a:solidFill>
                  <a:schemeClr val="accent6">
                    <a:lumMod val="50000"/>
                  </a:schemeClr>
                </a:solidFill>
                <a:latin typeface="Monotype Corsiva" pitchFamily="66" charset="0"/>
              </a:rPr>
              <a:t> – изолированное жилое </a:t>
            </a:r>
            <a:r>
              <a:rPr lang="ru-RU" i="1" dirty="0">
                <a:solidFill>
                  <a:schemeClr val="accent6">
                    <a:lumMod val="50000"/>
                  </a:schemeClr>
                </a:solidFill>
                <a:latin typeface="Monotype Corsiva" pitchFamily="66" charset="0"/>
              </a:rPr>
              <a:t>помещение</a:t>
            </a:r>
            <a:r>
              <a:rPr lang="ru-RU" i="1" dirty="0" smtClean="0">
                <a:solidFill>
                  <a:schemeClr val="accent6">
                    <a:lumMod val="50000"/>
                  </a:schemeClr>
                </a:solidFill>
                <a:latin typeface="Monotype Corsiva" pitchFamily="66" charset="0"/>
              </a:rPr>
              <a:t>, состоящее из одной или нескольких жилых комнат и подсобных помещений.</a:t>
            </a:r>
            <a:endParaRPr lang="ru-RU" i="1" dirty="0">
              <a:solidFill>
                <a:schemeClr val="accent6">
                  <a:lumMod val="50000"/>
                </a:schemeClr>
              </a:solidFill>
              <a:latin typeface="Monotype Corsiva" pitchFamily="66" charset="0"/>
            </a:endParaRPr>
          </a:p>
        </p:txBody>
      </p:sp>
      <p:sp>
        <p:nvSpPr>
          <p:cNvPr id="13" name="Скругленный прямоугольник 12"/>
          <p:cNvSpPr/>
          <p:nvPr/>
        </p:nvSpPr>
        <p:spPr>
          <a:xfrm>
            <a:off x="5434888" y="2139350"/>
            <a:ext cx="2432762" cy="2532581"/>
          </a:xfrm>
          <a:prstGeom prst="round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i="1" kern="700" dirty="0" smtClean="0">
                <a:solidFill>
                  <a:srgbClr val="8F3107"/>
                </a:solidFill>
                <a:ea typeface="Microsoft YaHei" panose="020B0503020204020204" pitchFamily="34" charset="-122"/>
                <a:cs typeface="Arial" panose="020B0604020202020204" pitchFamily="34" charset="0"/>
              </a:rPr>
              <a:t>Введенная </a:t>
            </a:r>
          </a:p>
          <a:p>
            <a:pPr algn="just"/>
            <a:r>
              <a:rPr lang="ru-RU" sz="1400" i="1" kern="700" dirty="0" smtClean="0">
                <a:solidFill>
                  <a:srgbClr val="8F3107"/>
                </a:solidFill>
                <a:ea typeface="Microsoft YaHei" panose="020B0503020204020204" pitchFamily="34" charset="-122"/>
                <a:cs typeface="Arial" panose="020B0604020202020204" pitchFamily="34" charset="0"/>
              </a:rPr>
              <a:t>в эксплуатацию общая площадь жилых домов (квартир) </a:t>
            </a:r>
            <a:r>
              <a:rPr lang="ru-RU" sz="1400" i="1" kern="700" dirty="0" smtClean="0">
                <a:solidFill>
                  <a:srgbClr val="8F3107"/>
                </a:solidFill>
                <a:ea typeface="Microsoft YaHei" panose="020B0503020204020204" pitchFamily="34" charset="-122"/>
                <a:cs typeface="Arial" panose="020B0604020202020204" pitchFamily="34" charset="0"/>
              </a:rPr>
              <a:t>для </a:t>
            </a:r>
            <a:r>
              <a:rPr lang="ru-RU" sz="1400" i="1" kern="700" dirty="0" smtClean="0">
                <a:solidFill>
                  <a:srgbClr val="8F3107"/>
                </a:solidFill>
                <a:ea typeface="Microsoft YaHei" panose="020B0503020204020204" pitchFamily="34" charset="-122"/>
                <a:cs typeface="Arial" panose="020B0604020202020204" pitchFamily="34" charset="0"/>
              </a:rPr>
              <a:t>граждан, состоящих на учете нуждающихся </a:t>
            </a:r>
            <a:r>
              <a:rPr lang="ru-RU" sz="1400" i="1" kern="700" dirty="0" smtClean="0">
                <a:solidFill>
                  <a:srgbClr val="8F3107"/>
                </a:solidFill>
                <a:ea typeface="Microsoft YaHei" panose="020B0503020204020204" pitchFamily="34" charset="-122"/>
                <a:cs typeface="Arial" panose="020B0604020202020204" pitchFamily="34" charset="0"/>
              </a:rPr>
              <a:t>в </a:t>
            </a:r>
            <a:r>
              <a:rPr lang="ru-RU" sz="1400" i="1" kern="700" dirty="0" smtClean="0">
                <a:solidFill>
                  <a:srgbClr val="8F3107"/>
                </a:solidFill>
                <a:ea typeface="Microsoft YaHei" panose="020B0503020204020204" pitchFamily="34" charset="-122"/>
                <a:cs typeface="Arial" panose="020B0604020202020204" pitchFamily="34" charset="0"/>
              </a:rPr>
              <a:t>улучшении жилищных условий </a:t>
            </a:r>
            <a:r>
              <a:rPr lang="ru-RU" sz="1400" i="1" kern="700" dirty="0" smtClean="0">
                <a:solidFill>
                  <a:srgbClr val="8F3107"/>
                </a:solidFill>
                <a:ea typeface="Microsoft YaHei" panose="020B0503020204020204" pitchFamily="34" charset="-122"/>
                <a:cs typeface="Arial" panose="020B0604020202020204" pitchFamily="34" charset="0"/>
              </a:rPr>
              <a:t>и </a:t>
            </a:r>
            <a:r>
              <a:rPr lang="ru-RU" sz="1400" i="1" kern="700" dirty="0" smtClean="0">
                <a:solidFill>
                  <a:srgbClr val="8F3107"/>
                </a:solidFill>
                <a:ea typeface="Microsoft YaHei" panose="020B0503020204020204" pitchFamily="34" charset="-122"/>
                <a:cs typeface="Arial" panose="020B0604020202020204" pitchFamily="34" charset="0"/>
              </a:rPr>
              <a:t>имеющих право </a:t>
            </a:r>
            <a:r>
              <a:rPr lang="ru-RU" sz="1400" i="1" kern="700" dirty="0" smtClean="0">
                <a:solidFill>
                  <a:srgbClr val="8F3107"/>
                </a:solidFill>
                <a:ea typeface="Microsoft YaHei" panose="020B0503020204020204" pitchFamily="34" charset="-122"/>
                <a:cs typeface="Arial" panose="020B0604020202020204" pitchFamily="34" charset="0"/>
              </a:rPr>
              <a:t>на </a:t>
            </a:r>
            <a:r>
              <a:rPr lang="ru-RU" sz="1400" i="1" kern="700" dirty="0" smtClean="0">
                <a:solidFill>
                  <a:srgbClr val="8F3107"/>
                </a:solidFill>
                <a:ea typeface="Microsoft YaHei" panose="020B0503020204020204" pitchFamily="34" charset="-122"/>
                <a:cs typeface="Arial" panose="020B0604020202020204" pitchFamily="34" charset="0"/>
              </a:rPr>
              <a:t>получение таких жилых помещений.</a:t>
            </a:r>
          </a:p>
        </p:txBody>
      </p:sp>
      <p:sp>
        <p:nvSpPr>
          <p:cNvPr id="14" name="Скругленный прямоугольник 13"/>
          <p:cNvSpPr/>
          <p:nvPr/>
        </p:nvSpPr>
        <p:spPr>
          <a:xfrm>
            <a:off x="7981950" y="2586038"/>
            <a:ext cx="4105276" cy="4033837"/>
          </a:xfrm>
          <a:prstGeom prst="roundRect">
            <a:avLst/>
          </a:prstGeom>
          <a:gradFill flip="none" rotWithShape="1">
            <a:gsLst>
              <a:gs pos="39000">
                <a:srgbClr val="CAA284"/>
              </a:gs>
              <a:gs pos="78000">
                <a:schemeClr val="bg1">
                  <a:lumMod val="95000"/>
                </a:schemeClr>
              </a:gs>
              <a:gs pos="0">
                <a:srgbClr val="E2BD86"/>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300" b="1" i="1" u="sng" dirty="0" smtClean="0">
                <a:solidFill>
                  <a:schemeClr val="accent4">
                    <a:lumMod val="50000"/>
                  </a:schemeClr>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Государственная поддержка </a:t>
            </a:r>
          </a:p>
          <a:p>
            <a:pPr lvl="0" algn="just"/>
            <a:r>
              <a:rPr lang="ru-RU" sz="1300" i="1" dirty="0" smtClean="0">
                <a:solidFill>
                  <a:schemeClr val="accent4">
                    <a:lumMod val="50000"/>
                  </a:schemeClr>
                </a:solidFill>
                <a:latin typeface="Times New Roman" pitchFamily="18" charset="0"/>
                <a:ea typeface="Arial Unicode MS" pitchFamily="34" charset="-128"/>
                <a:cs typeface="Times New Roman" pitchFamily="18" charset="0"/>
              </a:rPr>
              <a:t>представляет собой комплекс мер, направленных </a:t>
            </a:r>
            <a:r>
              <a:rPr lang="en-US" sz="1300" i="1" dirty="0" smtClean="0">
                <a:solidFill>
                  <a:schemeClr val="accent4">
                    <a:lumMod val="50000"/>
                  </a:schemeClr>
                </a:solidFill>
                <a:latin typeface="Times New Roman" pitchFamily="18" charset="0"/>
                <a:ea typeface="Arial Unicode MS" pitchFamily="34" charset="-128"/>
                <a:cs typeface="Times New Roman" pitchFamily="18" charset="0"/>
              </a:rPr>
              <a:t> </a:t>
            </a:r>
            <a:r>
              <a:rPr lang="ru-RU" sz="1300" i="1" dirty="0" smtClean="0">
                <a:solidFill>
                  <a:schemeClr val="accent4">
                    <a:lumMod val="50000"/>
                  </a:schemeClr>
                </a:solidFill>
                <a:latin typeface="Times New Roman" pitchFamily="18" charset="0"/>
                <a:ea typeface="Arial Unicode MS" pitchFamily="34" charset="-128"/>
                <a:cs typeface="Times New Roman" pitchFamily="18" charset="0"/>
              </a:rPr>
              <a:t>на оказание гражданам, состоящим на учете нуждающихся в улучшении жилищных условий, поддержки   государства (льготные кредиты, одноразовые  субсидии на строительство  (реконструкцию) жилых помещений, субсидии на уплату части процентов за пользование кредитами, выдаваемыми банками на строительство (реконструкцию) жилых помещений, субсидий на погашение основного долга по этим кредитам и другие виды государственной поддержки </a:t>
            </a:r>
            <a:r>
              <a:rPr lang="ru-RU" sz="1300" i="1" dirty="0">
                <a:solidFill>
                  <a:schemeClr val="accent4">
                    <a:lumMod val="50000"/>
                  </a:schemeClr>
                </a:solidFill>
                <a:latin typeface="Times New Roman" pitchFamily="18" charset="0"/>
                <a:ea typeface="Arial Unicode MS" pitchFamily="34" charset="-128"/>
                <a:cs typeface="Times New Roman" pitchFamily="18" charset="0"/>
              </a:rPr>
              <a:t> </a:t>
            </a:r>
            <a:r>
              <a:rPr lang="ru-RU" sz="1300" i="1" dirty="0" smtClean="0">
                <a:solidFill>
                  <a:schemeClr val="accent4">
                    <a:lumMod val="50000"/>
                  </a:schemeClr>
                </a:solidFill>
                <a:latin typeface="Times New Roman" pitchFamily="18" charset="0"/>
                <a:ea typeface="Arial Unicode MS" pitchFamily="34" charset="-128"/>
                <a:cs typeface="Times New Roman" pitchFamily="18" charset="0"/>
              </a:rPr>
              <a:t>в соответствии с законодательными актами) при строительстве (реконструкции) жилых помещений, а также финансовую помощь государства в погашении задолженности по льготным кредитам, полученным на указанные цели.</a:t>
            </a:r>
            <a:endParaRPr lang="ru-RU" sz="1300" i="1" dirty="0">
              <a:solidFill>
                <a:schemeClr val="accent4">
                  <a:lumMod val="50000"/>
                </a:schemeClr>
              </a:solidFill>
              <a:latin typeface="Times New Roman" pitchFamily="18" charset="0"/>
              <a:ea typeface="Arial Unicode MS" pitchFamily="34" charset="-128"/>
              <a:cs typeface="Times New Roman" pitchFamily="18" charset="0"/>
            </a:endParaRPr>
          </a:p>
        </p:txBody>
      </p:sp>
      <p:sp>
        <p:nvSpPr>
          <p:cNvPr id="15" name="Скругленный прямоугольник 14"/>
          <p:cNvSpPr/>
          <p:nvPr/>
        </p:nvSpPr>
        <p:spPr>
          <a:xfrm>
            <a:off x="5434887" y="4856279"/>
            <a:ext cx="2432763" cy="1141534"/>
          </a:xfrm>
          <a:prstGeom prst="roundRect">
            <a:avLst/>
          </a:prstGeom>
          <a:gradFill flip="none" rotWithShape="1">
            <a:gsLst>
              <a:gs pos="71000">
                <a:srgbClr val="FFFF00">
                  <a:lumMod val="41000"/>
                  <a:lumOff val="59000"/>
                </a:srgbClr>
              </a:gs>
              <a:gs pos="86000">
                <a:srgbClr val="FFFF00">
                  <a:lumMod val="25000"/>
                  <a:lumOff val="75000"/>
                  <a:alpha val="97000"/>
                </a:srgbClr>
              </a:gs>
              <a:gs pos="97000">
                <a:schemeClr val="bg1"/>
              </a:gs>
              <a:gs pos="0">
                <a:srgbClr val="F9A551"/>
              </a:gs>
            </a:gsLst>
            <a:lin ang="16200000" scaled="1"/>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i="1" kern="700" dirty="0" smtClean="0">
                <a:solidFill>
                  <a:srgbClr val="8F3107"/>
                </a:solidFill>
                <a:ea typeface="Microsoft YaHei" panose="020B0503020204020204" pitchFamily="34" charset="-122"/>
                <a:cs typeface="Arial" panose="020B0604020202020204" pitchFamily="34" charset="0"/>
              </a:rPr>
              <a:t>Данные о вводе </a:t>
            </a:r>
          </a:p>
          <a:p>
            <a:pPr algn="just"/>
            <a:r>
              <a:rPr lang="ru-RU" sz="1400" i="1" kern="700" dirty="0" smtClean="0">
                <a:solidFill>
                  <a:srgbClr val="8F3107"/>
                </a:solidFill>
                <a:ea typeface="Microsoft YaHei" panose="020B0503020204020204" pitchFamily="34" charset="-122"/>
                <a:cs typeface="Arial" panose="020B0604020202020204" pitchFamily="34" charset="0"/>
              </a:rPr>
              <a:t>в эксплуатацию жилья </a:t>
            </a:r>
            <a:r>
              <a:rPr lang="ru-RU" sz="1400" i="1" kern="700" dirty="0" smtClean="0">
                <a:solidFill>
                  <a:srgbClr val="8F3107"/>
                </a:solidFill>
                <a:ea typeface="Microsoft YaHei" panose="020B0503020204020204" pitchFamily="34" charset="-122"/>
                <a:cs typeface="Arial" panose="020B0604020202020204" pitchFamily="34" charset="0"/>
              </a:rPr>
              <a:t>с </a:t>
            </a:r>
            <a:r>
              <a:rPr lang="ru-RU" sz="1400" i="1" kern="700" dirty="0" smtClean="0">
                <a:solidFill>
                  <a:srgbClr val="8F3107"/>
                </a:solidFill>
                <a:ea typeface="Microsoft YaHei" panose="020B0503020204020204" pitchFamily="34" charset="-122"/>
                <a:cs typeface="Arial" panose="020B0604020202020204" pitchFamily="34" charset="0"/>
              </a:rPr>
              <a:t>использованием государственной поддержки.</a:t>
            </a:r>
          </a:p>
        </p:txBody>
      </p:sp>
      <p:cxnSp>
        <p:nvCxnSpPr>
          <p:cNvPr id="16" name="Прямая со стрелкой 15"/>
          <p:cNvCxnSpPr/>
          <p:nvPr/>
        </p:nvCxnSpPr>
        <p:spPr>
          <a:xfrm flipH="1">
            <a:off x="1924050" y="3757709"/>
            <a:ext cx="3510838" cy="680942"/>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15" idx="1"/>
          </p:cNvCxnSpPr>
          <p:nvPr/>
        </p:nvCxnSpPr>
        <p:spPr>
          <a:xfrm flipH="1" flipV="1">
            <a:off x="2000251" y="4743452"/>
            <a:ext cx="3434636" cy="683594"/>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0032" y="575008"/>
            <a:ext cx="1931968" cy="192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Tree>
    <p:extLst>
      <p:ext uri="{BB962C8B-B14F-4D97-AF65-F5344CB8AC3E}">
        <p14:creationId xmlns:p14="http://schemas.microsoft.com/office/powerpoint/2010/main" val="404245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43"/>
          <p:cNvSpPr/>
          <p:nvPr/>
        </p:nvSpPr>
        <p:spPr>
          <a:xfrm>
            <a:off x="0" y="0"/>
            <a:ext cx="12191999" cy="1528549"/>
          </a:xfrm>
          <a:prstGeom prst="rect">
            <a:avLst/>
          </a:prstGeom>
          <a:gradFill>
            <a:gsLst>
              <a:gs pos="71000">
                <a:srgbClr val="FFFF00">
                  <a:lumMod val="41000"/>
                  <a:lumOff val="59000"/>
                </a:srgbClr>
              </a:gs>
              <a:gs pos="86000">
                <a:srgbClr val="FFFF00">
                  <a:lumMod val="25000"/>
                  <a:lumOff val="75000"/>
                  <a:alpha val="97000"/>
                </a:srgbClr>
              </a:gs>
              <a:gs pos="97000">
                <a:schemeClr val="bg1"/>
              </a:gs>
              <a:gs pos="0">
                <a:srgbClr val="F9A5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Порядок </a:t>
            </a:r>
            <a:r>
              <a:rPr lang="ru-RU" sz="2500" b="1" i="1" spc="-100" dirty="0" smtClean="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 заполнения </a:t>
            </a: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Раздела </a:t>
            </a:r>
            <a:r>
              <a:rPr lang="en-US"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III </a:t>
            </a:r>
            <a:r>
              <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 формы </a:t>
            </a:r>
            <a:r>
              <a:rPr lang="ru-RU" sz="2500" b="1" i="1" spc="-100" dirty="0" smtClean="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4-ис (инвестиции ) </a:t>
            </a:r>
          </a:p>
          <a:p>
            <a:pPr algn="ctr"/>
            <a:r>
              <a:rPr lang="ru-RU" sz="2500" b="1" i="1" spc="-100" dirty="0" smtClean="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rPr>
              <a:t>«Строительство объектов жилищно-гражданского назначения»</a:t>
            </a:r>
            <a:endParaRPr lang="ru-RU" sz="2500" b="1" i="1" spc="-100" dirty="0">
              <a:solidFill>
                <a:srgbClr val="8F3107"/>
              </a:solidFill>
              <a:effectLst>
                <a:outerShdw blurRad="38100" dist="38100" dir="2700000" algn="tl">
                  <a:srgbClr val="000000">
                    <a:alpha val="43137"/>
                  </a:srgbClr>
                </a:outerShdw>
              </a:effectLst>
              <a:latin typeface="Bahnschrift Condensed" pitchFamily="34" charset="0"/>
              <a:ea typeface="Microsoft YaHei" panose="020B0503020204020204" pitchFamily="34" charset="-122"/>
              <a:cs typeface="Arial" panose="020B0604020202020204" pitchFamily="34" charset="0"/>
            </a:endParaRPr>
          </a:p>
        </p:txBody>
      </p:sp>
      <p:grpSp>
        <p:nvGrpSpPr>
          <p:cNvPr id="45" name="Группа 44"/>
          <p:cNvGrpSpPr/>
          <p:nvPr/>
        </p:nvGrpSpPr>
        <p:grpSpPr>
          <a:xfrm>
            <a:off x="161925" y="153789"/>
            <a:ext cx="659171" cy="696534"/>
            <a:chOff x="161925" y="153789"/>
            <a:chExt cx="659171" cy="696534"/>
          </a:xfrm>
        </p:grpSpPr>
        <p:sp>
          <p:nvSpPr>
            <p:cNvPr id="46" name="矩形 1"/>
            <p:cNvSpPr/>
            <p:nvPr/>
          </p:nvSpPr>
          <p:spPr>
            <a:xfrm>
              <a:off x="161925" y="153789"/>
              <a:ext cx="511288" cy="5112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sp>
          <p:nvSpPr>
            <p:cNvPr id="47" name="矩形 25"/>
            <p:cNvSpPr/>
            <p:nvPr/>
          </p:nvSpPr>
          <p:spPr>
            <a:xfrm>
              <a:off x="450603" y="479830"/>
              <a:ext cx="370493" cy="370493"/>
            </a:xfrm>
            <a:prstGeom prst="rect">
              <a:avLst/>
            </a:prstGeom>
            <a:noFill/>
            <a:ln>
              <a:solidFill>
                <a:srgbClr val="F9A551"/>
              </a:solid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fontAlgn="auto">
                <a:spcBef>
                  <a:spcPts val="0"/>
                </a:spcBef>
                <a:spcAft>
                  <a:spcPts val="0"/>
                </a:spcAft>
              </a:pPr>
              <a:endParaRPr lang="zh-CN" altLang="en-US">
                <a:solidFill>
                  <a:srgbClr val="FFFFFF"/>
                </a:solidFill>
              </a:endParaRPr>
            </a:p>
          </p:txBody>
        </p:sp>
      </p:grpSp>
      <p:pic>
        <p:nvPicPr>
          <p:cNvPr id="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485" y="575008"/>
            <a:ext cx="1723741" cy="171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0032" y="575008"/>
            <a:ext cx="1931968" cy="192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Скругленный прямоугольник 16"/>
          <p:cNvSpPr/>
          <p:nvPr/>
        </p:nvSpPr>
        <p:spPr>
          <a:xfrm>
            <a:off x="3441940" y="1398598"/>
            <a:ext cx="4494361" cy="886202"/>
          </a:xfrm>
          <a:prstGeom prst="roundRect">
            <a:avLst/>
          </a:prstGeom>
          <a:gradFill flip="none" rotWithShape="1">
            <a:gsLst>
              <a:gs pos="71000">
                <a:srgbClr val="FFFF00">
                  <a:lumMod val="41000"/>
                  <a:lumOff val="59000"/>
                </a:srgbClr>
              </a:gs>
              <a:gs pos="86000">
                <a:srgbClr val="FFFF00">
                  <a:lumMod val="25000"/>
                  <a:lumOff val="75000"/>
                  <a:alpha val="97000"/>
                </a:srgbClr>
              </a:gs>
              <a:gs pos="97000">
                <a:schemeClr val="bg1"/>
              </a:gs>
              <a:gs pos="0">
                <a:srgbClr val="F9A551"/>
              </a:gs>
            </a:gsLst>
            <a:lin ang="189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500" kern="700" dirty="0" smtClean="0">
                <a:solidFill>
                  <a:srgbClr val="8F3107"/>
                </a:solidFill>
                <a:ea typeface="Microsoft YaHei" panose="020B0503020204020204" pitchFamily="34" charset="-122"/>
                <a:cs typeface="Arial" panose="020B0604020202020204" pitchFamily="34" charset="0"/>
              </a:rPr>
              <a:t>Данные </a:t>
            </a:r>
            <a:r>
              <a:rPr lang="ru-RU" sz="1500" b="1" i="1" kern="700" dirty="0" smtClean="0">
                <a:solidFill>
                  <a:srgbClr val="8F3107"/>
                </a:solidFill>
                <a:ea typeface="Microsoft YaHei" panose="020B0503020204020204" pitchFamily="34" charset="-122"/>
                <a:cs typeface="Arial" panose="020B0604020202020204" pitchFamily="34" charset="0"/>
              </a:rPr>
              <a:t>по строке 0528 </a:t>
            </a:r>
            <a:r>
              <a:rPr lang="ru-RU" sz="1500" kern="700" dirty="0" smtClean="0">
                <a:solidFill>
                  <a:srgbClr val="8F3107"/>
                </a:solidFill>
                <a:ea typeface="Microsoft YaHei" panose="020B0503020204020204" pitchFamily="34" charset="-122"/>
                <a:cs typeface="Arial" panose="020B0604020202020204" pitchFamily="34" charset="0"/>
              </a:rPr>
              <a:t>отражаются </a:t>
            </a:r>
            <a:r>
              <a:rPr lang="ru-RU" sz="1500" kern="700" dirty="0">
                <a:solidFill>
                  <a:srgbClr val="8F3107"/>
                </a:solidFill>
                <a:ea typeface="Microsoft YaHei" panose="020B0503020204020204" pitchFamily="34" charset="-122"/>
                <a:cs typeface="Arial" panose="020B0604020202020204" pitchFamily="34" charset="0"/>
              </a:rPr>
              <a:t>на </a:t>
            </a:r>
            <a:r>
              <a:rPr lang="ru-RU" sz="1500" kern="700" dirty="0" smtClean="0">
                <a:solidFill>
                  <a:srgbClr val="8F3107"/>
                </a:solidFill>
                <a:ea typeface="Microsoft YaHei" panose="020B0503020204020204" pitchFamily="34" charset="-122"/>
                <a:cs typeface="Arial" panose="020B0604020202020204" pitchFamily="34" charset="0"/>
              </a:rPr>
              <a:t>основании </a:t>
            </a:r>
            <a:r>
              <a:rPr lang="ru-RU" sz="1500" b="1" u="sng" kern="700" dirty="0" smtClean="0">
                <a:solidFill>
                  <a:srgbClr val="8F3107"/>
                </a:solidFill>
                <a:ea typeface="Microsoft YaHei" panose="020B0503020204020204" pitchFamily="34" charset="-122"/>
                <a:cs typeface="Arial" panose="020B0604020202020204" pitchFamily="34" charset="0"/>
              </a:rPr>
              <a:t>Акта приемки в эксплуатацию объекта строительства</a:t>
            </a:r>
            <a:r>
              <a:rPr lang="ru-RU" sz="1500" b="1" kern="700" dirty="0" smtClean="0">
                <a:solidFill>
                  <a:srgbClr val="8F3107"/>
                </a:solidFill>
                <a:ea typeface="Microsoft YaHei" panose="020B0503020204020204" pitchFamily="34" charset="-122"/>
                <a:cs typeface="Arial" panose="020B0604020202020204" pitchFamily="34" charset="0"/>
              </a:rPr>
              <a:t>. </a:t>
            </a:r>
            <a:endParaRPr lang="ru-RU" sz="1500" b="1" i="1" u="sng" kern="700" spc="-100" dirty="0">
              <a:solidFill>
                <a:srgbClr val="8F3107"/>
              </a:solidFill>
              <a:ea typeface="Microsoft YaHei" panose="020B0503020204020204" pitchFamily="34" charset="-122"/>
              <a:cs typeface="Arial" panose="020B0604020202020204" pitchFamily="34" charset="0"/>
            </a:endParaRPr>
          </a:p>
        </p:txBody>
      </p:sp>
      <p:sp>
        <p:nvSpPr>
          <p:cNvPr id="18" name="Скругленный прямоугольник 17"/>
          <p:cNvSpPr/>
          <p:nvPr/>
        </p:nvSpPr>
        <p:spPr>
          <a:xfrm>
            <a:off x="1022855" y="2682848"/>
            <a:ext cx="3666598" cy="1214072"/>
          </a:xfrm>
          <a:prstGeom prst="roundRect">
            <a:avLst/>
          </a:prstGeom>
          <a:gradFill flip="none" rotWithShape="1">
            <a:gsLst>
              <a:gs pos="71000">
                <a:srgbClr val="FFFF00">
                  <a:lumMod val="41000"/>
                  <a:lumOff val="59000"/>
                </a:srgbClr>
              </a:gs>
              <a:gs pos="86000">
                <a:srgbClr val="FFFF00">
                  <a:lumMod val="25000"/>
                  <a:lumOff val="75000"/>
                  <a:alpha val="97000"/>
                </a:srgbClr>
              </a:gs>
              <a:gs pos="97000">
                <a:schemeClr val="bg1"/>
              </a:gs>
              <a:gs pos="0">
                <a:srgbClr val="F9A551"/>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kern="700" dirty="0" smtClean="0">
                <a:solidFill>
                  <a:srgbClr val="8F3107"/>
                </a:solidFill>
                <a:ea typeface="Microsoft YaHei" panose="020B0503020204020204" pitchFamily="34" charset="-122"/>
                <a:cs typeface="Arial" panose="020B0604020202020204" pitchFamily="34" charset="0"/>
              </a:rPr>
              <a:t>Указывается </a:t>
            </a:r>
            <a:r>
              <a:rPr lang="ru-RU" sz="1400" b="1" kern="700" dirty="0" smtClean="0">
                <a:solidFill>
                  <a:srgbClr val="8F3107"/>
                </a:solidFill>
                <a:ea typeface="Microsoft YaHei" panose="020B0503020204020204" pitchFamily="34" charset="-122"/>
                <a:cs typeface="Arial" panose="020B0604020202020204" pitchFamily="34" charset="0"/>
              </a:rPr>
              <a:t>ВСЯ ПЛОЩАДЬ ЖИЛОГО ПОМЕЩЕНИЯ</a:t>
            </a:r>
            <a:r>
              <a:rPr lang="ru-RU" sz="1400" kern="700" dirty="0" smtClean="0">
                <a:solidFill>
                  <a:srgbClr val="8F3107"/>
                </a:solidFill>
                <a:ea typeface="Microsoft YaHei" panose="020B0503020204020204" pitchFamily="34" charset="-122"/>
                <a:cs typeface="Arial" panose="020B0604020202020204" pitchFamily="34" charset="0"/>
              </a:rPr>
              <a:t>, на строительство которого были направлены льготные кредиты и (или) одноразовые субсидии.</a:t>
            </a:r>
            <a:endParaRPr lang="ru-RU" sz="1400" b="1" i="1" u="sng" kern="700" spc="-100" dirty="0">
              <a:solidFill>
                <a:srgbClr val="8F3107"/>
              </a:solidFill>
              <a:ea typeface="Microsoft YaHei" panose="020B0503020204020204" pitchFamily="34" charset="-122"/>
              <a:cs typeface="Arial" panose="020B0604020202020204" pitchFamily="34" charset="0"/>
            </a:endParaRPr>
          </a:p>
        </p:txBody>
      </p:sp>
      <p:sp>
        <p:nvSpPr>
          <p:cNvPr id="2" name="Стрелка вправо 1"/>
          <p:cNvSpPr/>
          <p:nvPr/>
        </p:nvSpPr>
        <p:spPr>
          <a:xfrm>
            <a:off x="5384505" y="3034246"/>
            <a:ext cx="1138687" cy="595223"/>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ый прямоугольник 19"/>
          <p:cNvSpPr/>
          <p:nvPr/>
        </p:nvSpPr>
        <p:spPr>
          <a:xfrm>
            <a:off x="6978771" y="2766793"/>
            <a:ext cx="4063040" cy="1130127"/>
          </a:xfrm>
          <a:prstGeom prst="roundRect">
            <a:avLst/>
          </a:prstGeom>
          <a:gradFill flip="none" rotWithShape="1">
            <a:gsLst>
              <a:gs pos="71000">
                <a:srgbClr val="FFFF00">
                  <a:lumMod val="41000"/>
                  <a:lumOff val="59000"/>
                </a:srgbClr>
              </a:gs>
              <a:gs pos="86000">
                <a:srgbClr val="FFFF00">
                  <a:lumMod val="25000"/>
                  <a:lumOff val="75000"/>
                  <a:alpha val="97000"/>
                </a:srgbClr>
              </a:gs>
              <a:gs pos="97000">
                <a:schemeClr val="bg1"/>
              </a:gs>
              <a:gs pos="0">
                <a:srgbClr val="F9A551"/>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kern="700" dirty="0">
                <a:solidFill>
                  <a:srgbClr val="8F3107"/>
                </a:solidFill>
                <a:ea typeface="Microsoft YaHei" panose="020B0503020204020204" pitchFamily="34" charset="-122"/>
                <a:cs typeface="Arial" panose="020B0604020202020204" pitchFamily="34" charset="0"/>
              </a:rPr>
              <a:t>Е</a:t>
            </a:r>
            <a:r>
              <a:rPr lang="ru-RU" sz="1400" kern="700" dirty="0" smtClean="0">
                <a:solidFill>
                  <a:srgbClr val="8F3107"/>
                </a:solidFill>
                <a:ea typeface="Microsoft YaHei" panose="020B0503020204020204" pitchFamily="34" charset="-122"/>
                <a:cs typeface="Arial" panose="020B0604020202020204" pitchFamily="34" charset="0"/>
              </a:rPr>
              <a:t>сли квартира построена с использованием средств государственной поддержки, то по строке 0528 отражается </a:t>
            </a:r>
            <a:r>
              <a:rPr lang="ru-RU" sz="1400" b="1" kern="700" dirty="0" smtClean="0">
                <a:solidFill>
                  <a:srgbClr val="8F3107"/>
                </a:solidFill>
                <a:ea typeface="Microsoft YaHei" panose="020B0503020204020204" pitchFamily="34" charset="-122"/>
                <a:cs typeface="Arial" panose="020B0604020202020204" pitchFamily="34" charset="0"/>
              </a:rPr>
              <a:t>ВСЯ</a:t>
            </a:r>
            <a:r>
              <a:rPr lang="ru-RU" sz="1400" kern="700" dirty="0" smtClean="0">
                <a:solidFill>
                  <a:srgbClr val="8F3107"/>
                </a:solidFill>
                <a:ea typeface="Microsoft YaHei" panose="020B0503020204020204" pitchFamily="34" charset="-122"/>
                <a:cs typeface="Arial" panose="020B0604020202020204" pitchFamily="34" charset="0"/>
              </a:rPr>
              <a:t> общая площадь квартиры, </a:t>
            </a:r>
            <a:r>
              <a:rPr lang="ru-RU" sz="1400" b="1" i="1" u="sng" kern="700" dirty="0" smtClean="0">
                <a:solidFill>
                  <a:srgbClr val="8F3107"/>
                </a:solidFill>
                <a:ea typeface="Microsoft YaHei" panose="020B0503020204020204" pitchFamily="34" charset="-122"/>
                <a:cs typeface="Arial" panose="020B0604020202020204" pitchFamily="34" charset="0"/>
              </a:rPr>
              <a:t>а не ее часть.</a:t>
            </a:r>
            <a:endParaRPr lang="ru-RU" sz="1400" b="1" i="1" u="sng" kern="700" spc="-100" dirty="0">
              <a:solidFill>
                <a:srgbClr val="8F3107"/>
              </a:solidFill>
              <a:ea typeface="Microsoft YaHei" panose="020B0503020204020204" pitchFamily="34" charset="-122"/>
              <a:cs typeface="Arial" panose="020B0604020202020204" pitchFamily="34" charset="0"/>
            </a:endParaRPr>
          </a:p>
        </p:txBody>
      </p:sp>
      <p:sp>
        <p:nvSpPr>
          <p:cNvPr id="21" name="Горизонтальный свиток 20"/>
          <p:cNvSpPr/>
          <p:nvPr/>
        </p:nvSpPr>
        <p:spPr>
          <a:xfrm>
            <a:off x="327804" y="4201063"/>
            <a:ext cx="5056701" cy="2035835"/>
          </a:xfrm>
          <a:prstGeom prst="horizontalScroll">
            <a:avLst/>
          </a:prstGeom>
          <a:gradFill flip="none" rotWithShape="1">
            <a:gsLst>
              <a:gs pos="35000">
                <a:srgbClr val="FF9966"/>
              </a:gs>
              <a:gs pos="0">
                <a:srgbClr val="FFDF57"/>
              </a:gs>
              <a:gs pos="52000">
                <a:srgbClr val="FF9966"/>
              </a:gs>
              <a:gs pos="77000">
                <a:srgbClr val="FFFF99"/>
              </a:gs>
            </a:gsLst>
            <a:lin ang="2700000" scaled="1"/>
            <a:tileRect/>
          </a:gradFill>
          <a:ln w="19050">
            <a:solidFill>
              <a:srgbClr val="8F3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rgbClr val="C00000"/>
                </a:solidFill>
                <a:latin typeface="Times New Roman" pitchFamily="18" charset="0"/>
                <a:cs typeface="Times New Roman" pitchFamily="18" charset="0"/>
              </a:rPr>
              <a:t>Данные о введенных с эксплуатацию жилых помещениях для предоставления на условиях договора найма жилого помещения коммерческого использования государственного жилищного фонда </a:t>
            </a:r>
            <a:r>
              <a:rPr lang="ru-RU" sz="1600" b="1" dirty="0" smtClean="0">
                <a:solidFill>
                  <a:srgbClr val="C00000"/>
                </a:solidFill>
                <a:latin typeface="Times New Roman" pitchFamily="18" charset="0"/>
                <a:cs typeface="Times New Roman" pitchFamily="18" charset="0"/>
              </a:rPr>
              <a:t>по строке 0528 </a:t>
            </a:r>
            <a:r>
              <a:rPr lang="ru-RU" sz="1600" b="1" u="sng" dirty="0" smtClean="0">
                <a:solidFill>
                  <a:srgbClr val="C00000"/>
                </a:solidFill>
                <a:latin typeface="Times New Roman" pitchFamily="18" charset="0"/>
                <a:cs typeface="Times New Roman" pitchFamily="18" charset="0"/>
              </a:rPr>
              <a:t>НЕ ОТРАЖАЮТСЯ.</a:t>
            </a:r>
            <a:endParaRPr lang="ru-RU" sz="1600" b="1" u="sng" dirty="0">
              <a:solidFill>
                <a:srgbClr val="C00000"/>
              </a:solidFill>
              <a:latin typeface="Times New Roman" pitchFamily="18" charset="0"/>
              <a:cs typeface="Times New Roman" pitchFamily="18" charset="0"/>
            </a:endParaRPr>
          </a:p>
        </p:txBody>
      </p:sp>
      <p:sp>
        <p:nvSpPr>
          <p:cNvPr id="3" name="Облако 2"/>
          <p:cNvSpPr/>
          <p:nvPr/>
        </p:nvSpPr>
        <p:spPr>
          <a:xfrm>
            <a:off x="6203828" y="5469147"/>
            <a:ext cx="3062377" cy="1130060"/>
          </a:xfrm>
          <a:prstGeom prst="cloud">
            <a:avLst/>
          </a:prstGeom>
          <a:solidFill>
            <a:srgbClr val="FFDF57"/>
          </a:solidFill>
          <a:ln w="1905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solidFill>
                  <a:srgbClr val="C00000"/>
                </a:solidFill>
                <a:latin typeface="Times New Roman" pitchFamily="18" charset="0"/>
                <a:cs typeface="Times New Roman" pitchFamily="18" charset="0"/>
              </a:rPr>
              <a:t>Данные следует отражать </a:t>
            </a:r>
            <a:endParaRPr lang="ru-RU" sz="1500" dirty="0" smtClean="0">
              <a:solidFill>
                <a:srgbClr val="C00000"/>
              </a:solidFill>
              <a:latin typeface="Times New Roman" pitchFamily="18" charset="0"/>
              <a:cs typeface="Times New Roman" pitchFamily="18" charset="0"/>
            </a:endParaRPr>
          </a:p>
          <a:p>
            <a:pPr algn="ctr"/>
            <a:r>
              <a:rPr lang="ru-RU" sz="1500" b="1" dirty="0" smtClean="0">
                <a:solidFill>
                  <a:srgbClr val="C00000"/>
                </a:solidFill>
                <a:latin typeface="Times New Roman" pitchFamily="18" charset="0"/>
                <a:cs typeface="Times New Roman" pitchFamily="18" charset="0"/>
              </a:rPr>
              <a:t>ПО СТРОКЕ 1024.</a:t>
            </a:r>
            <a:endParaRPr lang="ru-RU" sz="1500" b="1" dirty="0">
              <a:solidFill>
                <a:srgbClr val="C00000"/>
              </a:solidFill>
              <a:latin typeface="Times New Roman" pitchFamily="18" charset="0"/>
              <a:cs typeface="Times New Roman" pitchFamily="18" charset="0"/>
            </a:endParaRPr>
          </a:p>
        </p:txBody>
      </p:sp>
      <p:sp>
        <p:nvSpPr>
          <p:cNvPr id="5" name="Выгнутая вверх стрелка 4"/>
          <p:cNvSpPr/>
          <p:nvPr/>
        </p:nvSpPr>
        <p:spPr>
          <a:xfrm rot="1150028">
            <a:off x="5574768" y="4384855"/>
            <a:ext cx="2021187" cy="846836"/>
          </a:xfrm>
          <a:prstGeom prst="curvedDownArrow">
            <a:avLst>
              <a:gd name="adj1" fmla="val 25000"/>
              <a:gd name="adj2" fmla="val 54467"/>
              <a:gd name="adj3" fmla="val 25000"/>
            </a:avLst>
          </a:prstGeom>
          <a:solidFill>
            <a:srgbClr val="C8460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矩形 48"/>
          <p:cNvSpPr/>
          <p:nvPr/>
        </p:nvSpPr>
        <p:spPr>
          <a:xfrm>
            <a:off x="0" y="6777318"/>
            <a:ext cx="12192000" cy="80682"/>
          </a:xfrm>
          <a:prstGeom prst="rect">
            <a:avLst/>
          </a:prstGeom>
          <a:solidFill>
            <a:srgbClr val="F9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99CA3B"/>
              </a:solidFill>
            </a:endParaRPr>
          </a:p>
        </p:txBody>
      </p:sp>
    </p:spTree>
    <p:extLst>
      <p:ext uri="{BB962C8B-B14F-4D97-AF65-F5344CB8AC3E}">
        <p14:creationId xmlns:p14="http://schemas.microsoft.com/office/powerpoint/2010/main" val="1166553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6"/>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 name="KSO_WM_SLIDE_BACKGROUND_TYPE" val="bottomTop"/>
  <p:tag name="KSO_WM_SLIDE_BK_DARK_LIGHT" val="2"/>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SLIDE_BACKGROUND_TYPE" val="belt"/>
  <p:tag name="KSO_WM_SLIDE_BK_DARK_LIGHT" val="2"/>
  <p:tag name="KSO_WM_UNIT_TYPE" val="i"/>
  <p:tag name="KSO_WM_UNIT_INDEX" val="3"/>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SLIDE_BACKGROUND_TYPE" val="belt"/>
  <p:tag name="KSO_WM_SLIDE_BK_DARK_LIGHT" val="2"/>
  <p:tag name="KSO_WM_UNIT_TYPE" val="i"/>
  <p:tag name="KSO_WM_UNIT_INDEX" val="4"/>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6"/>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6"/>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546"/>
  <p:tag name="KSO_WM_TEMPLATE_THUMBS_INDEX" val="1、2、3、6、11、14"/>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UNIT_TYPE" val="i"/>
  <p:tag name="KSO_WM_UNIT_INDEX" val="1"/>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 name="KSO_WM_SLIDE_BACKGROUND_TYPE" val="bottomTop"/>
  <p:tag name="KSO_WM_SLIDE_BK_DARK_LIGHT" val="2"/>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SLIDE_BACKGROUND_TYPE" val="belt"/>
  <p:tag name="KSO_WM_SLIDE_BK_DARK_LIGHT" val="2"/>
  <p:tag name="KSO_WM_UNIT_TYPE" val="i"/>
  <p:tag name="KSO_WM_UNIT_INDEX" val="3"/>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SLIDE_BACKGROUND_TYPE" val="belt"/>
  <p:tag name="KSO_WM_SLIDE_BK_DARK_LIGHT" val="2"/>
  <p:tag name="KSO_WM_UNIT_TYPE" val="i"/>
  <p:tag name="KSO_WM_UNIT_INDEX" val="4"/>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6"/>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6"/>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546"/>
  <p:tag name="KSO_WM_TEMPLATE_THUMBS_INDEX" val="1、2、3、6、11、14"/>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UNIT_TYPE" val="i"/>
  <p:tag name="KSO_WM_UNIT_INDEX" val="1"/>
</p:tagLst>
</file>

<file path=ppt/tags/tag3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4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 name="KSO_WM_SLIDE_BACKGROUND_TYPE" val="bottomTop"/>
  <p:tag name="KSO_WM_SLIDE_BK_DARK_LIGHT" val="2"/>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4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4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Lst>
</file>

<file path=ppt/tags/tag4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Lst>
</file>

<file path=ppt/tags/tag4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4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4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SLIDE_BACKGROUND_TYPE" val="belt"/>
  <p:tag name="KSO_WM_SLIDE_BK_DARK_LIGHT" val="2"/>
  <p:tag name="KSO_WM_UNIT_TYPE" val="i"/>
  <p:tag name="KSO_WM_UNIT_INDEX" val="3"/>
</p:tagLst>
</file>

<file path=ppt/tags/tag4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SLIDE_BACKGROUND_TYPE" val="belt"/>
  <p:tag name="KSO_WM_SLIDE_BK_DARK_LIGHT" val="2"/>
  <p:tag name="KSO_WM_UNIT_TYPE" val="i"/>
  <p:tag name="KSO_WM_UNIT_INDEX" val="4"/>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5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5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5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5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5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5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5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5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5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5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5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5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5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5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 name="KSO_WM_SLIDE_BACKGROUND_TYPE" val="bottomTop"/>
  <p:tag name="KSO_WM_SLIDE_BK_DARK_LIGHT" val="2"/>
</p:tagLst>
</file>

<file path=ppt/tags/tag5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5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5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546"/>
  <p:tag name="KSO_WM_TEMPLATE_THUMBS_INDEX" val="1、2、3、6、11、14"/>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Lst>
</file>

<file path=ppt/tags/tag6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Lst>
</file>

<file path=ppt/tags/tag6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6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6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6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SLIDE_BACKGROUND_TYPE" val="belt"/>
  <p:tag name="KSO_WM_SLIDE_BK_DARK_LIGHT" val="2"/>
  <p:tag name="KSO_WM_UNIT_TYPE" val="i"/>
  <p:tag name="KSO_WM_UNIT_INDEX" val="3"/>
</p:tagLst>
</file>

<file path=ppt/tags/tag6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SLIDE_BACKGROUND_TYPE" val="belt"/>
  <p:tag name="KSO_WM_SLIDE_BK_DARK_LIGHT" val="2"/>
  <p:tag name="KSO_WM_UNIT_TYPE" val="i"/>
  <p:tag name="KSO_WM_UNIT_INDEX" val="4"/>
</p:tagLst>
</file>

<file path=ppt/tags/tag6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UNIT_TYPE" val="i"/>
  <p:tag name="KSO_WM_UNIT_INDEX" val="1"/>
</p:tagLst>
</file>

<file path=ppt/tags/tag6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6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6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6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6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6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6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6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6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6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6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6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6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6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6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6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6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6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6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7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 name="KSO_WM_SLIDE_BACKGROUND_TYPE" val="bottomTop"/>
  <p:tag name="KSO_WM_SLIDE_BK_DARK_LIGHT" val="2"/>
</p:tagLst>
</file>

<file path=ppt/tags/tag7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7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7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Lst>
</file>

<file path=ppt/tags/tag7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Lst>
</file>

<file path=ppt/tags/tag7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7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7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7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SLIDE_BACKGROUND_TYPE" val="belt"/>
  <p:tag name="KSO_WM_SLIDE_BK_DARK_LIGHT" val="2"/>
  <p:tag name="KSO_WM_UNIT_TYPE" val="i"/>
  <p:tag name="KSO_WM_UNIT_INDEX" val="3"/>
</p:tagLst>
</file>

<file path=ppt/tags/tag7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SLIDE_BACKGROUND_TYPE" val="belt"/>
  <p:tag name="KSO_WM_SLIDE_BK_DARK_LIGHT" val="2"/>
  <p:tag name="KSO_WM_UNIT_TYPE" val="i"/>
  <p:tag name="KSO_WM_UNIT_INDEX" val="4"/>
</p:tagLst>
</file>

<file path=ppt/tags/tag7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0.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SLIDE_ID" val="custom20204429_10"/>
  <p:tag name="KSO_WM_TEMPLATE_SUBCATEGORY" val="0"/>
  <p:tag name="KSO_WM_TEMPLATE_MASTER_TYPE" val="1"/>
  <p:tag name="KSO_WM_TEMPLATE_COLOR_TYPE" val="1"/>
  <p:tag name="KSO_WM_SLIDE_TYPE" val="text"/>
  <p:tag name="KSO_WM_SLIDE_SUBTYPE" val="diag"/>
  <p:tag name="KSO_WM_SLIDE_ITEM_CNT" val="2"/>
  <p:tag name="KSO_WM_SLIDE_INDEX" val="10"/>
  <p:tag name="KSO_WM_SLIDE_SIZE" val="863.788*331.544"/>
  <p:tag name="KSO_WM_SLIDE_POSITION" val="47.9555*160.6"/>
  <p:tag name="KSO_WM_DIAGRAM_GROUP_CODE" val="l1-2"/>
  <p:tag name="KSO_WM_SLIDE_DIAGTYPE" val="l"/>
  <p:tag name="KSO_WM_TAG_VERSION" val="1.0"/>
  <p:tag name="KSO_WM_BEAUTIFY_FLAG" val="#wm#"/>
  <p:tag name="KSO_WM_TEMPLATE_CATEGORY" val="custom"/>
  <p:tag name="KSO_WM_TEMPLATE_INDEX" val="20204429"/>
  <p:tag name="KSO_WM_SLIDE_LAYOUT" val="a_i_l"/>
  <p:tag name="KSO_WM_SLIDE_LAYOUT_CNT" val="1_1_1"/>
</p:tagLst>
</file>

<file path=ppt/tags/tag731.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SUBTYPE" val="h"/>
  <p:tag name="KSO_WM_TEMPLATE_CATEGORY" val="custom"/>
  <p:tag name="KSO_WM_TEMPLATE_INDEX" val="20204429"/>
  <p:tag name="KSO_WM_UNIT_ID" val="custom20204429_10*i*1"/>
  <p:tag name="KSO_WM_UNIT_TYPE" val="i"/>
  <p:tag name="KSO_WM_UNIT_INDEX" val="1"/>
  <p:tag name="KSO_WM_UNIT_HIGHLIGHT" val="0"/>
  <p:tag name="KSO_WM_UNIT_COMPATIBLE" val="0"/>
  <p:tag name="KSO_WM_UNIT_DIAGRAM_ISNUMVISUAL" val="0"/>
  <p:tag name="KSO_WM_UNIT_DIAGRAM_ISREFERUNIT" val="0"/>
  <p:tag name="KSO_WM_DIAGRAM_GROUP_CODE" val="l1-2"/>
  <p:tag name="KSO_WM_UNIT_LAYERLEVEL" val="1"/>
  <p:tag name="KSO_WM_TAG_VERSION" val="1.0"/>
  <p:tag name="KSO_WM_BEAUTIFY_FLAG" val="#wm#"/>
  <p:tag name="KSO_WM_UNIT_BK_DARK_LIGHT" val="2"/>
</p:tagLst>
</file>

<file path=ppt/tags/tag732.xml><?xml version="1.0" encoding="utf-8"?>
<p:tagLst xmlns:a="http://schemas.openxmlformats.org/drawingml/2006/main" xmlns:r="http://schemas.openxmlformats.org/officeDocument/2006/relationships" xmlns:p="http://schemas.openxmlformats.org/presentationml/2006/main">
  <p:tag name="KSO_WM_SLIDE_BACKGROUND_TYPE" val="frame"/>
  <p:tag name="KSO_WM_TEMPLATE_CATEGORY" val="custom"/>
  <p:tag name="KSO_WM_TEMPLATE_INDEX" val="20204429"/>
  <p:tag name="KSO_WM_UNIT_TYPE" val="i"/>
  <p:tag name="KSO_WM_UNIT_INDEX" val="1"/>
  <p:tag name="KSO_WM_UNIT_HIGHLIGHT" val="0"/>
  <p:tag name="KSO_WM_UNIT_COMPATIBLE" val="0"/>
  <p:tag name="KSO_WM_UNIT_DIAGRAM_ISNUMVISUAL" val="0"/>
  <p:tag name="KSO_WM_UNIT_DIAGRAM_ISREFERUNIT" val="0"/>
  <p:tag name="KSO_WM_DIAGRAM_GROUP_CODE" val="l1-2"/>
  <p:tag name="KSO_WM_UNIT_ID" val="custom20204429_10*i*1"/>
  <p:tag name="KSO_WM_UNIT_LAYERLEVEL" val="1"/>
  <p:tag name="KSO_WM_TAG_VERSION" val="1.0"/>
  <p:tag name="KSO_WM_BEAUTIFY_FLAG" val="#wm#"/>
</p:tagLst>
</file>

<file path=ppt/tags/tag733.xml><?xml version="1.0" encoding="utf-8"?>
<p:tagLst xmlns:a="http://schemas.openxmlformats.org/drawingml/2006/main" xmlns:r="http://schemas.openxmlformats.org/officeDocument/2006/relationships" xmlns:p="http://schemas.openxmlformats.org/presentationml/2006/main">
  <p:tag name="KSO_WM_SLIDE_BACKGROUND_TYPE" val="frame"/>
  <p:tag name="KSO_WM_TEMPLATE_CATEGORY" val="custom"/>
  <p:tag name="KSO_WM_TEMPLATE_INDEX" val="20204429"/>
  <p:tag name="KSO_WM_UNIT_TYPE" val="i"/>
  <p:tag name="KSO_WM_UNIT_INDEX" val="2"/>
  <p:tag name="KSO_WM_UNIT_HIGHLIGHT" val="0"/>
  <p:tag name="KSO_WM_UNIT_COMPATIBLE" val="0"/>
  <p:tag name="KSO_WM_UNIT_DIAGRAM_ISNUMVISUAL" val="0"/>
  <p:tag name="KSO_WM_UNIT_DIAGRAM_ISREFERUNIT" val="0"/>
  <p:tag name="KSO_WM_DIAGRAM_GROUP_CODE" val="l1-2"/>
  <p:tag name="KSO_WM_UNIT_ID" val="custom20204429_10*i*2"/>
  <p:tag name="KSO_WM_UNIT_LAYERLEVEL" val="1"/>
  <p:tag name="KSO_WM_TAG_VERSION" val="1.0"/>
  <p:tag name="KSO_WM_BEAUTIFY_FLAG" val="#wm#"/>
</p:tagLst>
</file>

<file path=ppt/tags/tag7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ISCONTENTSTITLE" val="0"/>
  <p:tag name="KSO_WM_UNIT_NOCLEAR" val="0"/>
  <p:tag name="KSO_WM_UNIT_VALUE" val="19"/>
  <p:tag name="KSO_WM_DIAGRAM_GROUP_CODE" val="l1-2"/>
  <p:tag name="KSO_WM_UNIT_TYPE" val="l_h_a"/>
  <p:tag name="KSO_WM_UNIT_INDEX" val="1_1_1"/>
  <p:tag name="KSO_WM_UNIT_BLOCK" val="0"/>
  <p:tag name="KSO_WM_UNIT_IS_LAYOUT_DIAGRAM" val="1"/>
  <p:tag name="KSO_WM_TEMPLATE_CATEGORY" val="custom"/>
  <p:tag name="KSO_WM_TEMPLATE_INDEX" val="20204429"/>
  <p:tag name="KSO_WM_UNIT_ID" val="custom20204429_10*l_h_a*1_1_1"/>
  <p:tag name="KSO_WM_UNIT_PRESET_TEXT" val="Enter title"/>
</p:tagLst>
</file>

<file path=ppt/tags/tag7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DIAGRAM_GROUP_CODE" val="l1-2"/>
  <p:tag name="KSO_WM_UNIT_TYPE" val="l_h_i"/>
  <p:tag name="KSO_WM_UNIT_INDEX" val="1_1_1"/>
  <p:tag name="KSO_WM_UNIT_BLOCK" val="0"/>
  <p:tag name="KSO_WM_UNIT_IS_LAYOUT_DIAGRAM" val="1"/>
  <p:tag name="KSO_WM_TEMPLATE_CATEGORY" val="custom"/>
  <p:tag name="KSO_WM_TEMPLATE_INDEX" val="20204429"/>
  <p:tag name="KSO_WM_UNIT_ID" val="custom20204429_10*l_h_i*1_1_1"/>
</p:tagLst>
</file>

<file path=ppt/tags/tag7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_1"/>
  <p:tag name="KSO_WM_TAG_VERSION" val="1.0"/>
  <p:tag name="KSO_WM_BEAUTIFY_FLAG" val="#wm#"/>
  <p:tag name="KSO_WM_DIAGRAM_GROUP_CODE" val="l1-2"/>
  <p:tag name="KSO_WM_UNIT_TYPE" val="l_z"/>
  <p:tag name="KSO_WM_UNIT_INDEX" val="1_1"/>
  <p:tag name="KSO_WM_UNIT_BLOCK" val="0"/>
  <p:tag name="KSO_WM_UNIT_IS_LAYOUT_DIAGRAM" val="1"/>
  <p:tag name="KSO_WM_TEMPLATE_CATEGORY" val="custom"/>
  <p:tag name="KSO_WM_TEMPLATE_INDEX" val="20204429"/>
  <p:tag name="KSO_WM_UNIT_ID" val="custom20204429_10*l_z*1_1"/>
</p:tagLst>
</file>

<file path=ppt/tags/tag7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ISCONTENTSTITLE" val="0"/>
  <p:tag name="KSO_WM_UNIT_NOCLEAR" val="0"/>
  <p:tag name="KSO_WM_UNIT_VALUE" val="19"/>
  <p:tag name="KSO_WM_DIAGRAM_GROUP_CODE" val="l1-2"/>
  <p:tag name="KSO_WM_UNIT_TYPE" val="l_h_a"/>
  <p:tag name="KSO_WM_UNIT_INDEX" val="1_2_1"/>
  <p:tag name="KSO_WM_UNIT_BLOCK" val="0"/>
  <p:tag name="KSO_WM_UNIT_IS_LAYOUT_DIAGRAM" val="1"/>
  <p:tag name="KSO_WM_TEMPLATE_CATEGORY" val="custom"/>
  <p:tag name="KSO_WM_TEMPLATE_INDEX" val="20204429"/>
  <p:tag name="KSO_WM_UNIT_ID" val="custom20204429_10*l_h_a*1_2_1"/>
  <p:tag name="KSO_WM_UNIT_PRESET_TEXT" val="Enter title"/>
</p:tagLst>
</file>

<file path=ppt/tags/tag7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DIAGRAM_GROUP_CODE" val="l1-2"/>
  <p:tag name="KSO_WM_UNIT_TYPE" val="l_h_i"/>
  <p:tag name="KSO_WM_UNIT_INDEX" val="1_1_1"/>
  <p:tag name="KSO_WM_UNIT_BLOCK" val="0"/>
  <p:tag name="KSO_WM_UNIT_IS_LAYOUT_DIAGRAM" val="1"/>
  <p:tag name="KSO_WM_TEMPLATE_CATEGORY" val="custom"/>
  <p:tag name="KSO_WM_TEMPLATE_INDEX" val="20204429"/>
  <p:tag name="KSO_WM_UNIT_ID" val="custom20204429_10*l_h_i*1_1_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39000">
              <a:srgbClr val="C6835E"/>
            </a:gs>
            <a:gs pos="78000">
              <a:schemeClr val="bg1">
                <a:lumMod val="95000"/>
              </a:schemeClr>
            </a:gs>
            <a:gs pos="0">
              <a:srgbClr val="8F3107"/>
            </a:gs>
          </a:gsLst>
          <a:lin ang="5400000" scaled="0"/>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主题​​">
  <a:themeElements>
    <a:clrScheme name="綠2">
      <a:dk1>
        <a:srgbClr val="060606"/>
      </a:dk1>
      <a:lt1>
        <a:srgbClr val="FFFFFF"/>
      </a:lt1>
      <a:dk2>
        <a:srgbClr val="F2F2F2"/>
      </a:dk2>
      <a:lt2>
        <a:srgbClr val="FFFFFF"/>
      </a:lt2>
      <a:accent1>
        <a:srgbClr val="90B225"/>
      </a:accent1>
      <a:accent2>
        <a:srgbClr val="7FAB4A"/>
      </a:accent2>
      <a:accent3>
        <a:srgbClr val="6CA663"/>
      </a:accent3>
      <a:accent4>
        <a:srgbClr val="5AA07D"/>
      </a:accent4>
      <a:accent5>
        <a:srgbClr val="499A97"/>
      </a:accent5>
      <a:accent6>
        <a:srgbClr val="3993B0"/>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綠2">
      <a:dk1>
        <a:srgbClr val="060606"/>
      </a:dk1>
      <a:lt1>
        <a:srgbClr val="FFFFFF"/>
      </a:lt1>
      <a:dk2>
        <a:srgbClr val="F2F2F2"/>
      </a:dk2>
      <a:lt2>
        <a:srgbClr val="FFFFFF"/>
      </a:lt2>
      <a:accent1>
        <a:srgbClr val="90B225"/>
      </a:accent1>
      <a:accent2>
        <a:srgbClr val="7FAB4A"/>
      </a:accent2>
      <a:accent3>
        <a:srgbClr val="6CA663"/>
      </a:accent3>
      <a:accent4>
        <a:srgbClr val="5AA07D"/>
      </a:accent4>
      <a:accent5>
        <a:srgbClr val="499A97"/>
      </a:accent5>
      <a:accent6>
        <a:srgbClr val="3993B0"/>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主题​​">
  <a:themeElements>
    <a:clrScheme name="綠2">
      <a:dk1>
        <a:srgbClr val="060606"/>
      </a:dk1>
      <a:lt1>
        <a:srgbClr val="FFFFFF"/>
      </a:lt1>
      <a:dk2>
        <a:srgbClr val="F2F2F2"/>
      </a:dk2>
      <a:lt2>
        <a:srgbClr val="FFFFFF"/>
      </a:lt2>
      <a:accent1>
        <a:srgbClr val="90B225"/>
      </a:accent1>
      <a:accent2>
        <a:srgbClr val="7FAB4A"/>
      </a:accent2>
      <a:accent3>
        <a:srgbClr val="6CA663"/>
      </a:accent3>
      <a:accent4>
        <a:srgbClr val="5AA07D"/>
      </a:accent4>
      <a:accent5>
        <a:srgbClr val="499A97"/>
      </a:accent5>
      <a:accent6>
        <a:srgbClr val="3993B0"/>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主题​​">
  <a:themeElements>
    <a:clrScheme name="1黑黄1">
      <a:dk1>
        <a:sysClr val="windowText" lastClr="000000"/>
      </a:dk1>
      <a:lt1>
        <a:sysClr val="window" lastClr="FFFFFF"/>
      </a:lt1>
      <a:dk2>
        <a:srgbClr val="000000"/>
      </a:dk2>
      <a:lt2>
        <a:srgbClr val="F8F8F8"/>
      </a:lt2>
      <a:accent1>
        <a:srgbClr val="F7B801"/>
      </a:accent1>
      <a:accent2>
        <a:srgbClr val="3C3E40"/>
      </a:accent2>
      <a:accent3>
        <a:srgbClr val="3F3F3F"/>
      </a:accent3>
      <a:accent4>
        <a:srgbClr val="595959"/>
      </a:accent4>
      <a:accent5>
        <a:srgbClr val="5F5F5F"/>
      </a:accent5>
      <a:accent6>
        <a:srgbClr val="4D4D4D"/>
      </a:accent6>
      <a:hlink>
        <a:srgbClr val="000000"/>
      </a:hlink>
      <a:folHlink>
        <a:srgbClr val="919191"/>
      </a:folHlink>
    </a:clrScheme>
    <a:fontScheme name="标准1">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4551</TotalTime>
  <Words>1387</Words>
  <Application>Microsoft Office PowerPoint</Application>
  <PresentationFormat>Произвольный</PresentationFormat>
  <Paragraphs>116</Paragraphs>
  <Slides>18</Slides>
  <Notes>1</Notes>
  <HiddenSlides>0</HiddenSlides>
  <MMClips>0</MMClips>
  <ScaleCrop>false</ScaleCrop>
  <HeadingPairs>
    <vt:vector size="4" baseType="variant">
      <vt:variant>
        <vt:lpstr>Тема</vt:lpstr>
      </vt:variant>
      <vt:variant>
        <vt:i4>5</vt:i4>
      </vt:variant>
      <vt:variant>
        <vt:lpstr>Заголовки слайдов</vt:lpstr>
      </vt:variant>
      <vt:variant>
        <vt:i4>18</vt:i4>
      </vt:variant>
    </vt:vector>
  </HeadingPairs>
  <TitlesOfParts>
    <vt:vector size="23" baseType="lpstr">
      <vt:lpstr>Тема Office</vt:lpstr>
      <vt:lpstr>1_Office 主题​​</vt:lpstr>
      <vt:lpstr>3_Office 主题​​</vt:lpstr>
      <vt:lpstr>6_Office 主题​​</vt:lpstr>
      <vt:lpstr>5_Office 主题​​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Ковалевич Татьяна Александровна</cp:lastModifiedBy>
  <cp:revision>386</cp:revision>
  <dcterms:created xsi:type="dcterms:W3CDTF">2015-10-17T07:32:46Z</dcterms:created>
  <dcterms:modified xsi:type="dcterms:W3CDTF">2021-09-03T07:28:09Z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1049-11.2.0.8641</vt:lpwstr>
  </property>
</Properties>
</file>